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sldIdLst>
    <p:sldId id="256" r:id="rId5"/>
    <p:sldId id="276" r:id="rId6"/>
    <p:sldId id="277" r:id="rId7"/>
    <p:sldId id="278" r:id="rId8"/>
    <p:sldId id="265" r:id="rId9"/>
    <p:sldId id="268" r:id="rId10"/>
    <p:sldId id="274" r:id="rId11"/>
    <p:sldId id="275" r:id="rId12"/>
    <p:sldId id="261" r:id="rId13"/>
    <p:sldId id="269" r:id="rId14"/>
    <p:sldId id="270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18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537"/>
    <a:srgbClr val="386480"/>
    <a:srgbClr val="156082"/>
    <a:srgbClr val="14798F"/>
    <a:srgbClr val="00B050"/>
    <a:srgbClr val="FF9900"/>
    <a:srgbClr val="AE4C42"/>
    <a:srgbClr val="33C2C2"/>
    <a:srgbClr val="1A1A1A"/>
    <a:srgbClr val="217C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2487823-BBFA-412C-8584-9DADEA0C424E}" v="47" dt="2024-06-26T08:05:35.6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>
        <p:guide pos="3840"/>
        <p:guide orient="horz" pos="182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U MAS DE VEAUCOCOURS Guillaume" userId="74239b4a-5a35-44a0-bd0f-090f9ae4e874" providerId="ADAL" clId="{4B1C6856-CA51-4096-BEA5-1AB87A606052}"/>
    <pc:docChg chg="undo custSel addSld delSld modSld">
      <pc:chgData name="DU MAS DE VEAUCOCOURS Guillaume" userId="74239b4a-5a35-44a0-bd0f-090f9ae4e874" providerId="ADAL" clId="{4B1C6856-CA51-4096-BEA5-1AB87A606052}" dt="2024-06-13T09:52:32.397" v="457" actId="478"/>
      <pc:docMkLst>
        <pc:docMk/>
      </pc:docMkLst>
      <pc:sldChg chg="addSp delSp modSp mod">
        <pc:chgData name="DU MAS DE VEAUCOCOURS Guillaume" userId="74239b4a-5a35-44a0-bd0f-090f9ae4e874" providerId="ADAL" clId="{4B1C6856-CA51-4096-BEA5-1AB87A606052}" dt="2024-06-13T09:28:12.184" v="358" actId="12788"/>
        <pc:sldMkLst>
          <pc:docMk/>
          <pc:sldMk cId="3573204127" sldId="256"/>
        </pc:sldMkLst>
        <pc:spChg chg="mod">
          <ac:chgData name="DU MAS DE VEAUCOCOURS Guillaume" userId="74239b4a-5a35-44a0-bd0f-090f9ae4e874" providerId="ADAL" clId="{4B1C6856-CA51-4096-BEA5-1AB87A606052}" dt="2024-06-13T08:38:55.235" v="45" actId="207"/>
          <ac:spMkLst>
            <pc:docMk/>
            <pc:sldMk cId="3573204127" sldId="256"/>
            <ac:spMk id="10" creationId="{AEF77598-CDBF-4924-B0B8-94BDAF58EF36}"/>
          </ac:spMkLst>
        </pc:spChg>
        <pc:spChg chg="mod">
          <ac:chgData name="DU MAS DE VEAUCOCOURS Guillaume" userId="74239b4a-5a35-44a0-bd0f-090f9ae4e874" providerId="ADAL" clId="{4B1C6856-CA51-4096-BEA5-1AB87A606052}" dt="2024-06-13T08:38:55.736" v="46" actId="207"/>
          <ac:spMkLst>
            <pc:docMk/>
            <pc:sldMk cId="3573204127" sldId="256"/>
            <ac:spMk id="12" creationId="{93425635-906E-00D6-DD06-079C834CCAE1}"/>
          </ac:spMkLst>
        </pc:spChg>
        <pc:grpChg chg="mod">
          <ac:chgData name="DU MAS DE VEAUCOCOURS Guillaume" userId="74239b4a-5a35-44a0-bd0f-090f9ae4e874" providerId="ADAL" clId="{4B1C6856-CA51-4096-BEA5-1AB87A606052}" dt="2024-06-13T08:38:55.736" v="46" actId="207"/>
          <ac:grpSpMkLst>
            <pc:docMk/>
            <pc:sldMk cId="3573204127" sldId="256"/>
            <ac:grpSpMk id="22" creationId="{ACA13C23-FF9A-5083-0C26-9EC2E6B73CDB}"/>
          </ac:grpSpMkLst>
        </pc:grpChg>
        <pc:picChg chg="add del mod">
          <ac:chgData name="DU MAS DE VEAUCOCOURS Guillaume" userId="74239b4a-5a35-44a0-bd0f-090f9ae4e874" providerId="ADAL" clId="{4B1C6856-CA51-4096-BEA5-1AB87A606052}" dt="2024-06-13T08:28:56.449" v="19" actId="478"/>
          <ac:picMkLst>
            <pc:docMk/>
            <pc:sldMk cId="3573204127" sldId="256"/>
            <ac:picMk id="3" creationId="{F536A22B-162D-E268-920B-3EB538197E2B}"/>
          </ac:picMkLst>
        </pc:picChg>
        <pc:picChg chg="add del">
          <ac:chgData name="DU MAS DE VEAUCOCOURS Guillaume" userId="74239b4a-5a35-44a0-bd0f-090f9ae4e874" providerId="ADAL" clId="{4B1C6856-CA51-4096-BEA5-1AB87A606052}" dt="2024-06-13T08:34:08.067" v="37" actId="478"/>
          <ac:picMkLst>
            <pc:docMk/>
            <pc:sldMk cId="3573204127" sldId="256"/>
            <ac:picMk id="5" creationId="{2ACCEC34-569C-CC63-808B-C1A86DE16F39}"/>
          </ac:picMkLst>
        </pc:picChg>
        <pc:picChg chg="add mod ord">
          <ac:chgData name="DU MAS DE VEAUCOCOURS Guillaume" userId="74239b4a-5a35-44a0-bd0f-090f9ae4e874" providerId="ADAL" clId="{4B1C6856-CA51-4096-BEA5-1AB87A606052}" dt="2024-06-13T09:28:12.184" v="358" actId="12788"/>
          <ac:picMkLst>
            <pc:docMk/>
            <pc:sldMk cId="3573204127" sldId="256"/>
            <ac:picMk id="6" creationId="{3BE25D0C-90DD-3556-ED45-0F53199D8EA5}"/>
          </ac:picMkLst>
        </pc:picChg>
        <pc:picChg chg="del">
          <ac:chgData name="DU MAS DE VEAUCOCOURS Guillaume" userId="74239b4a-5a35-44a0-bd0f-090f9ae4e874" providerId="ADAL" clId="{4B1C6856-CA51-4096-BEA5-1AB87A606052}" dt="2024-06-13T08:34:10.415" v="38" actId="478"/>
          <ac:picMkLst>
            <pc:docMk/>
            <pc:sldMk cId="3573204127" sldId="256"/>
            <ac:picMk id="7" creationId="{42E0CC9B-5029-AE05-8083-EFDA4B3E05CE}"/>
          </ac:picMkLst>
        </pc:picChg>
        <pc:picChg chg="del">
          <ac:chgData name="DU MAS DE VEAUCOCOURS Guillaume" userId="74239b4a-5a35-44a0-bd0f-090f9ae4e874" providerId="ADAL" clId="{4B1C6856-CA51-4096-BEA5-1AB87A606052}" dt="2024-06-13T08:56:31.818" v="114" actId="478"/>
          <ac:picMkLst>
            <pc:docMk/>
            <pc:sldMk cId="3573204127" sldId="256"/>
            <ac:picMk id="8" creationId="{98F7D096-D1BA-51AB-639F-802DDBEDB909}"/>
          </ac:picMkLst>
        </pc:picChg>
        <pc:picChg chg="del">
          <ac:chgData name="DU MAS DE VEAUCOCOURS Guillaume" userId="74239b4a-5a35-44a0-bd0f-090f9ae4e874" providerId="ADAL" clId="{4B1C6856-CA51-4096-BEA5-1AB87A606052}" dt="2024-06-13T08:57:36.142" v="120" actId="478"/>
          <ac:picMkLst>
            <pc:docMk/>
            <pc:sldMk cId="3573204127" sldId="256"/>
            <ac:picMk id="9" creationId="{8E9A8210-B4DD-997E-51CC-1726AD2DEFFD}"/>
          </ac:picMkLst>
        </pc:picChg>
        <pc:picChg chg="add mod">
          <ac:chgData name="DU MAS DE VEAUCOCOURS Guillaume" userId="74239b4a-5a35-44a0-bd0f-090f9ae4e874" providerId="ADAL" clId="{4B1C6856-CA51-4096-BEA5-1AB87A606052}" dt="2024-06-13T08:56:32.350" v="115"/>
          <ac:picMkLst>
            <pc:docMk/>
            <pc:sldMk cId="3573204127" sldId="256"/>
            <ac:picMk id="14" creationId="{E8D5D103-AE06-A636-AC7D-DAC78E6CAAA9}"/>
          </ac:picMkLst>
        </pc:picChg>
        <pc:picChg chg="add mod ord">
          <ac:chgData name="DU MAS DE VEAUCOCOURS Guillaume" userId="74239b4a-5a35-44a0-bd0f-090f9ae4e874" providerId="ADAL" clId="{4B1C6856-CA51-4096-BEA5-1AB87A606052}" dt="2024-06-13T08:59:58.792" v="135" actId="167"/>
          <ac:picMkLst>
            <pc:docMk/>
            <pc:sldMk cId="3573204127" sldId="256"/>
            <ac:picMk id="15" creationId="{8D8316C8-5BAB-F343-04E8-158A9FC0DA34}"/>
          </ac:picMkLst>
        </pc:picChg>
        <pc:picChg chg="add mod ord">
          <ac:chgData name="DU MAS DE VEAUCOCOURS Guillaume" userId="74239b4a-5a35-44a0-bd0f-090f9ae4e874" providerId="ADAL" clId="{4B1C6856-CA51-4096-BEA5-1AB87A606052}" dt="2024-06-13T08:59:58.792" v="135" actId="167"/>
          <ac:picMkLst>
            <pc:docMk/>
            <pc:sldMk cId="3573204127" sldId="256"/>
            <ac:picMk id="16" creationId="{1A3E76E0-FA18-EA3B-1F35-FCDB505CCA3D}"/>
          </ac:picMkLst>
        </pc:picChg>
        <pc:picChg chg="mod">
          <ac:chgData name="DU MAS DE VEAUCOCOURS Guillaume" userId="74239b4a-5a35-44a0-bd0f-090f9ae4e874" providerId="ADAL" clId="{4B1C6856-CA51-4096-BEA5-1AB87A606052}" dt="2024-06-13T08:38:55.736" v="46" actId="207"/>
          <ac:picMkLst>
            <pc:docMk/>
            <pc:sldMk cId="3573204127" sldId="256"/>
            <ac:picMk id="21" creationId="{4D202EEB-5F4E-E80B-780A-69C4E8A7248C}"/>
          </ac:picMkLst>
        </pc:picChg>
      </pc:sldChg>
      <pc:sldChg chg="addSp delSp modSp del mod">
        <pc:chgData name="DU MAS DE VEAUCOCOURS Guillaume" userId="74239b4a-5a35-44a0-bd0f-090f9ae4e874" providerId="ADAL" clId="{4B1C6856-CA51-4096-BEA5-1AB87A606052}" dt="2024-06-13T09:02:46.960" v="143" actId="47"/>
        <pc:sldMkLst>
          <pc:docMk/>
          <pc:sldMk cId="1189884760" sldId="257"/>
        </pc:sldMkLst>
        <pc:picChg chg="add mod ord">
          <ac:chgData name="DU MAS DE VEAUCOCOURS Guillaume" userId="74239b4a-5a35-44a0-bd0f-090f9ae4e874" providerId="ADAL" clId="{4B1C6856-CA51-4096-BEA5-1AB87A606052}" dt="2024-06-13T08:56:15.367" v="113" actId="167"/>
          <ac:picMkLst>
            <pc:docMk/>
            <pc:sldMk cId="1189884760" sldId="257"/>
            <ac:picMk id="2" creationId="{99586950-65F6-4626-440A-BDB79DD86A98}"/>
          </ac:picMkLst>
        </pc:picChg>
        <pc:picChg chg="add del mod">
          <ac:chgData name="DU MAS DE VEAUCOCOURS Guillaume" userId="74239b4a-5a35-44a0-bd0f-090f9ae4e874" providerId="ADAL" clId="{4B1C6856-CA51-4096-BEA5-1AB87A606052}" dt="2024-06-13T08:33:26.651" v="32" actId="21"/>
          <ac:picMkLst>
            <pc:docMk/>
            <pc:sldMk cId="1189884760" sldId="257"/>
            <ac:picMk id="5" creationId="{3BE25D0C-90DD-3556-ED45-0F53199D8EA5}"/>
          </ac:picMkLst>
        </pc:picChg>
        <pc:picChg chg="del">
          <ac:chgData name="DU MAS DE VEAUCOCOURS Guillaume" userId="74239b4a-5a35-44a0-bd0f-090f9ae4e874" providerId="ADAL" clId="{4B1C6856-CA51-4096-BEA5-1AB87A606052}" dt="2024-06-13T08:29:02.381" v="20" actId="478"/>
          <ac:picMkLst>
            <pc:docMk/>
            <pc:sldMk cId="1189884760" sldId="257"/>
            <ac:picMk id="8" creationId="{98F7D096-D1BA-51AB-639F-802DDBEDB909}"/>
          </ac:picMkLst>
        </pc:picChg>
        <pc:picChg chg="add del mod">
          <ac:chgData name="DU MAS DE VEAUCOCOURS Guillaume" userId="74239b4a-5a35-44a0-bd0f-090f9ae4e874" providerId="ADAL" clId="{4B1C6856-CA51-4096-BEA5-1AB87A606052}" dt="2024-06-13T08:34:04.657" v="36" actId="21"/>
          <ac:picMkLst>
            <pc:docMk/>
            <pc:sldMk cId="1189884760" sldId="257"/>
            <ac:picMk id="12" creationId="{3BE25D0C-90DD-3556-ED45-0F53199D8EA5}"/>
          </ac:picMkLst>
        </pc:picChg>
        <pc:picChg chg="add del mod">
          <ac:chgData name="DU MAS DE VEAUCOCOURS Guillaume" userId="74239b4a-5a35-44a0-bd0f-090f9ae4e874" providerId="ADAL" clId="{4B1C6856-CA51-4096-BEA5-1AB87A606052}" dt="2024-06-13T08:56:02.657" v="109" actId="21"/>
          <ac:picMkLst>
            <pc:docMk/>
            <pc:sldMk cId="1189884760" sldId="257"/>
            <ac:picMk id="16" creationId="{464EDD87-5332-B3E8-C25B-C9ECA1925C5B}"/>
          </ac:picMkLst>
        </pc:picChg>
      </pc:sldChg>
      <pc:sldChg chg="addSp delSp modSp del mod">
        <pc:chgData name="DU MAS DE VEAUCOCOURS Guillaume" userId="74239b4a-5a35-44a0-bd0f-090f9ae4e874" providerId="ADAL" clId="{4B1C6856-CA51-4096-BEA5-1AB87A606052}" dt="2024-06-13T09:02:46.960" v="143" actId="47"/>
        <pc:sldMkLst>
          <pc:docMk/>
          <pc:sldMk cId="1690253345" sldId="258"/>
        </pc:sldMkLst>
        <pc:picChg chg="del">
          <ac:chgData name="DU MAS DE VEAUCOCOURS Guillaume" userId="74239b4a-5a35-44a0-bd0f-090f9ae4e874" providerId="ADAL" clId="{4B1C6856-CA51-4096-BEA5-1AB87A606052}" dt="2024-06-13T08:56:05.976" v="110" actId="478"/>
          <ac:picMkLst>
            <pc:docMk/>
            <pc:sldMk cId="1690253345" sldId="258"/>
            <ac:picMk id="9" creationId="{8E9A8210-B4DD-997E-51CC-1726AD2DEFFD}"/>
          </ac:picMkLst>
        </pc:picChg>
        <pc:picChg chg="add mod ord">
          <ac:chgData name="DU MAS DE VEAUCOCOURS Guillaume" userId="74239b4a-5a35-44a0-bd0f-090f9ae4e874" providerId="ADAL" clId="{4B1C6856-CA51-4096-BEA5-1AB87A606052}" dt="2024-06-13T08:56:09.711" v="112" actId="167"/>
          <ac:picMkLst>
            <pc:docMk/>
            <pc:sldMk cId="1690253345" sldId="258"/>
            <ac:picMk id="16" creationId="{464EDD87-5332-B3E8-C25B-C9ECA1925C5B}"/>
          </ac:picMkLst>
        </pc:picChg>
      </pc:sldChg>
      <pc:sldChg chg="addSp delSp modSp del mod">
        <pc:chgData name="DU MAS DE VEAUCOCOURS Guillaume" userId="74239b4a-5a35-44a0-bd0f-090f9ae4e874" providerId="ADAL" clId="{4B1C6856-CA51-4096-BEA5-1AB87A606052}" dt="2024-06-13T09:02:46.960" v="143" actId="47"/>
        <pc:sldMkLst>
          <pc:docMk/>
          <pc:sldMk cId="644382926" sldId="259"/>
        </pc:sldMkLst>
        <pc:grpChg chg="mod">
          <ac:chgData name="DU MAS DE VEAUCOCOURS Guillaume" userId="74239b4a-5a35-44a0-bd0f-090f9ae4e874" providerId="ADAL" clId="{4B1C6856-CA51-4096-BEA5-1AB87A606052}" dt="2024-06-13T08:28:16.830" v="18" actId="1076"/>
          <ac:grpSpMkLst>
            <pc:docMk/>
            <pc:sldMk cId="644382926" sldId="259"/>
            <ac:grpSpMk id="14" creationId="{E51E4EE2-74D3-C476-8181-10E6E2C0D575}"/>
          </ac:grpSpMkLst>
        </pc:grpChg>
        <pc:picChg chg="add mod ord">
          <ac:chgData name="DU MAS DE VEAUCOCOURS Guillaume" userId="74239b4a-5a35-44a0-bd0f-090f9ae4e874" providerId="ADAL" clId="{4B1C6856-CA51-4096-BEA5-1AB87A606052}" dt="2024-06-13T08:28:10.733" v="16" actId="14100"/>
          <ac:picMkLst>
            <pc:docMk/>
            <pc:sldMk cId="644382926" sldId="259"/>
            <ac:picMk id="3" creationId="{1C85D43C-ECCA-4FA4-1DF6-24E5D6BDCEAC}"/>
          </ac:picMkLst>
        </pc:picChg>
        <pc:picChg chg="del">
          <ac:chgData name="DU MAS DE VEAUCOCOURS Guillaume" userId="74239b4a-5a35-44a0-bd0f-090f9ae4e874" providerId="ADAL" clId="{4B1C6856-CA51-4096-BEA5-1AB87A606052}" dt="2024-06-13T08:26:29.669" v="4" actId="478"/>
          <ac:picMkLst>
            <pc:docMk/>
            <pc:sldMk cId="644382926" sldId="259"/>
            <ac:picMk id="8" creationId="{98F7D096-D1BA-51AB-639F-802DDBEDB909}"/>
          </ac:picMkLst>
        </pc:picChg>
      </pc:sldChg>
      <pc:sldChg chg="addSp delSp modSp mod">
        <pc:chgData name="DU MAS DE VEAUCOCOURS Guillaume" userId="74239b4a-5a35-44a0-bd0f-090f9ae4e874" providerId="ADAL" clId="{4B1C6856-CA51-4096-BEA5-1AB87A606052}" dt="2024-06-13T09:04:45.277" v="156" actId="113"/>
        <pc:sldMkLst>
          <pc:docMk/>
          <pc:sldMk cId="2178379400" sldId="261"/>
        </pc:sldMkLst>
        <pc:spChg chg="add mod ord">
          <ac:chgData name="DU MAS DE VEAUCOCOURS Guillaume" userId="74239b4a-5a35-44a0-bd0f-090f9ae4e874" providerId="ADAL" clId="{4B1C6856-CA51-4096-BEA5-1AB87A606052}" dt="2024-06-13T08:45:37.535" v="75" actId="167"/>
          <ac:spMkLst>
            <pc:docMk/>
            <pc:sldMk cId="2178379400" sldId="261"/>
            <ac:spMk id="2" creationId="{72887392-F61E-2F97-3703-5AC4625C3473}"/>
          </ac:spMkLst>
        </pc:spChg>
        <pc:spChg chg="mod">
          <ac:chgData name="DU MAS DE VEAUCOCOURS Guillaume" userId="74239b4a-5a35-44a0-bd0f-090f9ae4e874" providerId="ADAL" clId="{4B1C6856-CA51-4096-BEA5-1AB87A606052}" dt="2024-06-13T09:04:35.735" v="153" actId="113"/>
          <ac:spMkLst>
            <pc:docMk/>
            <pc:sldMk cId="2178379400" sldId="261"/>
            <ac:spMk id="4" creationId="{7A1ADBFB-468D-DDAF-82C9-34E0B5BBB121}"/>
          </ac:spMkLst>
        </pc:spChg>
        <pc:spChg chg="del">
          <ac:chgData name="DU MAS DE VEAUCOCOURS Guillaume" userId="74239b4a-5a35-44a0-bd0f-090f9ae4e874" providerId="ADAL" clId="{4B1C6856-CA51-4096-BEA5-1AB87A606052}" dt="2024-06-13T08:45:34.247" v="73" actId="478"/>
          <ac:spMkLst>
            <pc:docMk/>
            <pc:sldMk cId="2178379400" sldId="261"/>
            <ac:spMk id="5" creationId="{738540D2-FC86-6F4D-40CA-7BB30417AA1F}"/>
          </ac:spMkLst>
        </pc:spChg>
        <pc:spChg chg="mod">
          <ac:chgData name="DU MAS DE VEAUCOCOURS Guillaume" userId="74239b4a-5a35-44a0-bd0f-090f9ae4e874" providerId="ADAL" clId="{4B1C6856-CA51-4096-BEA5-1AB87A606052}" dt="2024-06-13T09:04:38.457" v="154" actId="113"/>
          <ac:spMkLst>
            <pc:docMk/>
            <pc:sldMk cId="2178379400" sldId="261"/>
            <ac:spMk id="7" creationId="{6C91A07D-7912-AC9F-175C-B8005579CFE3}"/>
          </ac:spMkLst>
        </pc:spChg>
        <pc:spChg chg="mod">
          <ac:chgData name="DU MAS DE VEAUCOCOURS Guillaume" userId="74239b4a-5a35-44a0-bd0f-090f9ae4e874" providerId="ADAL" clId="{4B1C6856-CA51-4096-BEA5-1AB87A606052}" dt="2024-06-13T09:04:41.008" v="155" actId="113"/>
          <ac:spMkLst>
            <pc:docMk/>
            <pc:sldMk cId="2178379400" sldId="261"/>
            <ac:spMk id="9" creationId="{9431F572-C3FA-0EB1-4425-96649B264155}"/>
          </ac:spMkLst>
        </pc:spChg>
        <pc:spChg chg="mod">
          <ac:chgData name="DU MAS DE VEAUCOCOURS Guillaume" userId="74239b4a-5a35-44a0-bd0f-090f9ae4e874" providerId="ADAL" clId="{4B1C6856-CA51-4096-BEA5-1AB87A606052}" dt="2024-06-13T09:04:45.277" v="156" actId="113"/>
          <ac:spMkLst>
            <pc:docMk/>
            <pc:sldMk cId="2178379400" sldId="261"/>
            <ac:spMk id="11" creationId="{B0523FEA-C7D0-7E16-0A11-9C0FC54B9993}"/>
          </ac:spMkLst>
        </pc:spChg>
        <pc:spChg chg="del">
          <ac:chgData name="DU MAS DE VEAUCOCOURS Guillaume" userId="74239b4a-5a35-44a0-bd0f-090f9ae4e874" providerId="ADAL" clId="{4B1C6856-CA51-4096-BEA5-1AB87A606052}" dt="2024-06-13T08:45:33.590" v="72" actId="478"/>
          <ac:spMkLst>
            <pc:docMk/>
            <pc:sldMk cId="2178379400" sldId="261"/>
            <ac:spMk id="18" creationId="{6B6CE273-D8DD-91F8-3B76-1CF55E3C5B5D}"/>
          </ac:spMkLst>
        </pc:spChg>
        <pc:picChg chg="ord">
          <ac:chgData name="DU MAS DE VEAUCOCOURS Guillaume" userId="74239b4a-5a35-44a0-bd0f-090f9ae4e874" providerId="ADAL" clId="{4B1C6856-CA51-4096-BEA5-1AB87A606052}" dt="2024-06-13T08:45:39.495" v="76" actId="167"/>
          <ac:picMkLst>
            <pc:docMk/>
            <pc:sldMk cId="2178379400" sldId="261"/>
            <ac:picMk id="17" creationId="{E161B96B-F6F1-EB76-93B8-71E4B7DA0B28}"/>
          </ac:picMkLst>
        </pc:picChg>
      </pc:sldChg>
      <pc:sldChg chg="addSp delSp modSp mod modTransition">
        <pc:chgData name="DU MAS DE VEAUCOCOURS Guillaume" userId="74239b4a-5a35-44a0-bd0f-090f9ae4e874" providerId="ADAL" clId="{4B1C6856-CA51-4096-BEA5-1AB87A606052}" dt="2024-06-13T09:51:59.836" v="450" actId="208"/>
        <pc:sldMkLst>
          <pc:docMk/>
          <pc:sldMk cId="4185031559" sldId="265"/>
        </pc:sldMkLst>
        <pc:spChg chg="del mod">
          <ac:chgData name="DU MAS DE VEAUCOCOURS Guillaume" userId="74239b4a-5a35-44a0-bd0f-090f9ae4e874" providerId="ADAL" clId="{4B1C6856-CA51-4096-BEA5-1AB87A606052}" dt="2024-06-13T09:43:16.758" v="374" actId="478"/>
          <ac:spMkLst>
            <pc:docMk/>
            <pc:sldMk cId="4185031559" sldId="265"/>
            <ac:spMk id="2" creationId="{CAC5E898-D4FC-D8A4-9B70-BB796EE14DB0}"/>
          </ac:spMkLst>
        </pc:spChg>
        <pc:spChg chg="add del mod">
          <ac:chgData name="DU MAS DE VEAUCOCOURS Guillaume" userId="74239b4a-5a35-44a0-bd0f-090f9ae4e874" providerId="ADAL" clId="{4B1C6856-CA51-4096-BEA5-1AB87A606052}" dt="2024-06-13T09:51:29.890" v="447"/>
          <ac:spMkLst>
            <pc:docMk/>
            <pc:sldMk cId="4185031559" sldId="265"/>
            <ac:spMk id="3" creationId="{F819D08E-FC9C-4FF2-4C61-CC222D96F1D8}"/>
          </ac:spMkLst>
        </pc:spChg>
        <pc:spChg chg="del mod">
          <ac:chgData name="DU MAS DE VEAUCOCOURS Guillaume" userId="74239b4a-5a35-44a0-bd0f-090f9ae4e874" providerId="ADAL" clId="{4B1C6856-CA51-4096-BEA5-1AB87A606052}" dt="2024-06-13T08:43:00.730" v="50"/>
          <ac:spMkLst>
            <pc:docMk/>
            <pc:sldMk cId="4185031559" sldId="265"/>
            <ac:spMk id="5" creationId="{6DF989D7-4EE6-2689-1139-B202D4A17B53}"/>
          </ac:spMkLst>
        </pc:spChg>
        <pc:spChg chg="del mod">
          <ac:chgData name="DU MAS DE VEAUCOCOURS Guillaume" userId="74239b4a-5a35-44a0-bd0f-090f9ae4e874" providerId="ADAL" clId="{4B1C6856-CA51-4096-BEA5-1AB87A606052}" dt="2024-06-13T09:06:46.369" v="194"/>
          <ac:spMkLst>
            <pc:docMk/>
            <pc:sldMk cId="4185031559" sldId="265"/>
            <ac:spMk id="7" creationId="{6C91A07D-7912-AC9F-175C-B8005579CFE3}"/>
          </ac:spMkLst>
        </pc:spChg>
        <pc:spChg chg="add del mod">
          <ac:chgData name="DU MAS DE VEAUCOCOURS Guillaume" userId="74239b4a-5a35-44a0-bd0f-090f9ae4e874" providerId="ADAL" clId="{4B1C6856-CA51-4096-BEA5-1AB87A606052}" dt="2024-06-13T09:51:29.890" v="447"/>
          <ac:spMkLst>
            <pc:docMk/>
            <pc:sldMk cId="4185031559" sldId="265"/>
            <ac:spMk id="8" creationId="{6992E800-54E2-01C3-DE74-8C570F79DCD0}"/>
          </ac:spMkLst>
        </pc:spChg>
        <pc:spChg chg="del mod">
          <ac:chgData name="DU MAS DE VEAUCOCOURS Guillaume" userId="74239b4a-5a35-44a0-bd0f-090f9ae4e874" providerId="ADAL" clId="{4B1C6856-CA51-4096-BEA5-1AB87A606052}" dt="2024-06-13T09:06:46.369" v="196"/>
          <ac:spMkLst>
            <pc:docMk/>
            <pc:sldMk cId="4185031559" sldId="265"/>
            <ac:spMk id="9" creationId="{9431F572-C3FA-0EB1-4425-96649B264155}"/>
          </ac:spMkLst>
        </pc:spChg>
        <pc:spChg chg="add del mod">
          <ac:chgData name="DU MAS DE VEAUCOCOURS Guillaume" userId="74239b4a-5a35-44a0-bd0f-090f9ae4e874" providerId="ADAL" clId="{4B1C6856-CA51-4096-BEA5-1AB87A606052}" dt="2024-06-13T09:51:29.890" v="447"/>
          <ac:spMkLst>
            <pc:docMk/>
            <pc:sldMk cId="4185031559" sldId="265"/>
            <ac:spMk id="10" creationId="{6491B51D-F466-8165-1382-D73907D519F1}"/>
          </ac:spMkLst>
        </pc:spChg>
        <pc:spChg chg="del mod">
          <ac:chgData name="DU MAS DE VEAUCOCOURS Guillaume" userId="74239b4a-5a35-44a0-bd0f-090f9ae4e874" providerId="ADAL" clId="{4B1C6856-CA51-4096-BEA5-1AB87A606052}" dt="2024-06-13T09:06:46.369" v="198"/>
          <ac:spMkLst>
            <pc:docMk/>
            <pc:sldMk cId="4185031559" sldId="265"/>
            <ac:spMk id="11" creationId="{B0523FEA-C7D0-7E16-0A11-9C0FC54B9993}"/>
          </ac:spMkLst>
        </pc:spChg>
        <pc:spChg chg="mod ord">
          <ac:chgData name="DU MAS DE VEAUCOCOURS Guillaume" userId="74239b4a-5a35-44a0-bd0f-090f9ae4e874" providerId="ADAL" clId="{4B1C6856-CA51-4096-BEA5-1AB87A606052}" dt="2024-06-13T09:51:59.836" v="450" actId="208"/>
          <ac:spMkLst>
            <pc:docMk/>
            <pc:sldMk cId="4185031559" sldId="265"/>
            <ac:spMk id="12" creationId="{4AE1EE43-5AB5-CF28-16BF-1BBD7D4EFFF0}"/>
          </ac:spMkLst>
        </pc:spChg>
        <pc:spChg chg="del mod">
          <ac:chgData name="DU MAS DE VEAUCOCOURS Guillaume" userId="74239b4a-5a35-44a0-bd0f-090f9ae4e874" providerId="ADAL" clId="{4B1C6856-CA51-4096-BEA5-1AB87A606052}" dt="2024-06-13T09:06:46.373" v="200"/>
          <ac:spMkLst>
            <pc:docMk/>
            <pc:sldMk cId="4185031559" sldId="265"/>
            <ac:spMk id="13" creationId="{1490B6F1-18A1-4024-B895-EFDD243AF1DA}"/>
          </ac:spMkLst>
        </pc:spChg>
        <pc:spChg chg="del mod">
          <ac:chgData name="DU MAS DE VEAUCOCOURS Guillaume" userId="74239b4a-5a35-44a0-bd0f-090f9ae4e874" providerId="ADAL" clId="{4B1C6856-CA51-4096-BEA5-1AB87A606052}" dt="2024-06-13T08:43:00.730" v="50"/>
          <ac:spMkLst>
            <pc:docMk/>
            <pc:sldMk cId="4185031559" sldId="265"/>
            <ac:spMk id="26" creationId="{EF7247EA-FCF9-71A5-80FA-8CA327BB5CDB}"/>
          </ac:spMkLst>
        </pc:spChg>
        <pc:picChg chg="mod ord">
          <ac:chgData name="DU MAS DE VEAUCOCOURS Guillaume" userId="74239b4a-5a35-44a0-bd0f-090f9ae4e874" providerId="ADAL" clId="{4B1C6856-CA51-4096-BEA5-1AB87A606052}" dt="2024-06-13T09:51:41.151" v="449" actId="167"/>
          <ac:picMkLst>
            <pc:docMk/>
            <pc:sldMk cId="4185031559" sldId="265"/>
            <ac:picMk id="27" creationId="{C4343429-CB18-C61E-DC40-5C2AC8FD1EAF}"/>
          </ac:picMkLst>
        </pc:picChg>
      </pc:sldChg>
      <pc:sldChg chg="addSp delSp modSp mod">
        <pc:chgData name="DU MAS DE VEAUCOCOURS Guillaume" userId="74239b4a-5a35-44a0-bd0f-090f9ae4e874" providerId="ADAL" clId="{4B1C6856-CA51-4096-BEA5-1AB87A606052}" dt="2024-06-13T09:52:32.397" v="457" actId="478"/>
        <pc:sldMkLst>
          <pc:docMk/>
          <pc:sldMk cId="4002446681" sldId="268"/>
        </pc:sldMkLst>
        <pc:spChg chg="add mod">
          <ac:chgData name="DU MAS DE VEAUCOCOURS Guillaume" userId="74239b4a-5a35-44a0-bd0f-090f9ae4e874" providerId="ADAL" clId="{4B1C6856-CA51-4096-BEA5-1AB87A606052}" dt="2024-06-13T08:44:23.200" v="54"/>
          <ac:spMkLst>
            <pc:docMk/>
            <pc:sldMk cId="4002446681" sldId="268"/>
            <ac:spMk id="2" creationId="{AFA95309-2D14-B3DD-6FED-AD6CDC536C3D}"/>
          </ac:spMkLst>
        </pc:spChg>
        <pc:spChg chg="add del mod ord">
          <ac:chgData name="DU MAS DE VEAUCOCOURS Guillaume" userId="74239b4a-5a35-44a0-bd0f-090f9ae4e874" providerId="ADAL" clId="{4B1C6856-CA51-4096-BEA5-1AB87A606052}" dt="2024-06-13T09:52:32.397" v="457" actId="478"/>
          <ac:spMkLst>
            <pc:docMk/>
            <pc:sldMk cId="4002446681" sldId="268"/>
            <ac:spMk id="3" creationId="{28C7B5D3-C5A7-8764-034D-E817FD9C0A4B}"/>
          </ac:spMkLst>
        </pc:spChg>
        <pc:spChg chg="mod">
          <ac:chgData name="DU MAS DE VEAUCOCOURS Guillaume" userId="74239b4a-5a35-44a0-bd0f-090f9ae4e874" providerId="ADAL" clId="{4B1C6856-CA51-4096-BEA5-1AB87A606052}" dt="2024-06-13T09:03:59.579" v="145" actId="113"/>
          <ac:spMkLst>
            <pc:docMk/>
            <pc:sldMk cId="4002446681" sldId="268"/>
            <ac:spMk id="4" creationId="{7A1ADBFB-468D-DDAF-82C9-34E0B5BBB121}"/>
          </ac:spMkLst>
        </pc:spChg>
        <pc:spChg chg="add mod ord">
          <ac:chgData name="DU MAS DE VEAUCOCOURS Guillaume" userId="74239b4a-5a35-44a0-bd0f-090f9ae4e874" providerId="ADAL" clId="{4B1C6856-CA51-4096-BEA5-1AB87A606052}" dt="2024-06-13T09:52:31.370" v="456" actId="167"/>
          <ac:spMkLst>
            <pc:docMk/>
            <pc:sldMk cId="4002446681" sldId="268"/>
            <ac:spMk id="6" creationId="{994B69F2-8803-8934-DEC9-48FC3561BF94}"/>
          </ac:spMkLst>
        </pc:spChg>
        <pc:spChg chg="del mod">
          <ac:chgData name="DU MAS DE VEAUCOCOURS Guillaume" userId="74239b4a-5a35-44a0-bd0f-090f9ae4e874" providerId="ADAL" clId="{4B1C6856-CA51-4096-BEA5-1AB87A606052}" dt="2024-06-13T09:06:50.626" v="205"/>
          <ac:spMkLst>
            <pc:docMk/>
            <pc:sldMk cId="4002446681" sldId="268"/>
            <ac:spMk id="9" creationId="{9431F572-C3FA-0EB1-4425-96649B264155}"/>
          </ac:spMkLst>
        </pc:spChg>
        <pc:spChg chg="del mod">
          <ac:chgData name="DU MAS DE VEAUCOCOURS Guillaume" userId="74239b4a-5a35-44a0-bd0f-090f9ae4e874" providerId="ADAL" clId="{4B1C6856-CA51-4096-BEA5-1AB87A606052}" dt="2024-06-13T09:06:50.626" v="207"/>
          <ac:spMkLst>
            <pc:docMk/>
            <pc:sldMk cId="4002446681" sldId="268"/>
            <ac:spMk id="11" creationId="{B0523FEA-C7D0-7E16-0A11-9C0FC54B9993}"/>
          </ac:spMkLst>
        </pc:spChg>
        <pc:spChg chg="del mod">
          <ac:chgData name="DU MAS DE VEAUCOCOURS Guillaume" userId="74239b4a-5a35-44a0-bd0f-090f9ae4e874" providerId="ADAL" clId="{4B1C6856-CA51-4096-BEA5-1AB87A606052}" dt="2024-06-13T09:06:50.626" v="209"/>
          <ac:spMkLst>
            <pc:docMk/>
            <pc:sldMk cId="4002446681" sldId="268"/>
            <ac:spMk id="13" creationId="{1490B6F1-18A1-4024-B895-EFDD243AF1DA}"/>
          </ac:spMkLst>
        </pc:spChg>
        <pc:spChg chg="del">
          <ac:chgData name="DU MAS DE VEAUCOCOURS Guillaume" userId="74239b4a-5a35-44a0-bd0f-090f9ae4e874" providerId="ADAL" clId="{4B1C6856-CA51-4096-BEA5-1AB87A606052}" dt="2024-06-13T08:44:51.193" v="61" actId="478"/>
          <ac:spMkLst>
            <pc:docMk/>
            <pc:sldMk cId="4002446681" sldId="268"/>
            <ac:spMk id="15" creationId="{949C9290-89B2-8891-EC2F-C7BFCC9E6F08}"/>
          </ac:spMkLst>
        </pc:spChg>
        <pc:spChg chg="del">
          <ac:chgData name="DU MAS DE VEAUCOCOURS Guillaume" userId="74239b4a-5a35-44a0-bd0f-090f9ae4e874" providerId="ADAL" clId="{4B1C6856-CA51-4096-BEA5-1AB87A606052}" dt="2024-06-13T08:44:27.441" v="55" actId="478"/>
          <ac:spMkLst>
            <pc:docMk/>
            <pc:sldMk cId="4002446681" sldId="268"/>
            <ac:spMk id="18" creationId="{D72D1B2F-B8A7-153A-9DE1-AD59C1E980FC}"/>
          </ac:spMkLst>
        </pc:spChg>
        <pc:picChg chg="ord">
          <ac:chgData name="DU MAS DE VEAUCOCOURS Guillaume" userId="74239b4a-5a35-44a0-bd0f-090f9ae4e874" providerId="ADAL" clId="{4B1C6856-CA51-4096-BEA5-1AB87A606052}" dt="2024-06-13T09:52:30.750" v="455" actId="167"/>
          <ac:picMkLst>
            <pc:docMk/>
            <pc:sldMk cId="4002446681" sldId="268"/>
            <ac:picMk id="19" creationId="{2C524D86-AE53-7D9F-8DDD-F3DB86BA5C91}"/>
          </ac:picMkLst>
        </pc:picChg>
      </pc:sldChg>
      <pc:sldChg chg="addSp delSp modSp mod">
        <pc:chgData name="DU MAS DE VEAUCOCOURS Guillaume" userId="74239b4a-5a35-44a0-bd0f-090f9ae4e874" providerId="ADAL" clId="{4B1C6856-CA51-4096-BEA5-1AB87A606052}" dt="2024-06-13T09:07:11.111" v="231"/>
        <pc:sldMkLst>
          <pc:docMk/>
          <pc:sldMk cId="4271353109" sldId="269"/>
        </pc:sldMkLst>
        <pc:spChg chg="add mod ord">
          <ac:chgData name="DU MAS DE VEAUCOCOURS Guillaume" userId="74239b4a-5a35-44a0-bd0f-090f9ae4e874" providerId="ADAL" clId="{4B1C6856-CA51-4096-BEA5-1AB87A606052}" dt="2024-06-13T08:45:46.520" v="78" actId="167"/>
          <ac:spMkLst>
            <pc:docMk/>
            <pc:sldMk cId="4271353109" sldId="269"/>
            <ac:spMk id="2" creationId="{F7C3D1AB-6453-307C-38B0-6BBEC07CE364}"/>
          </ac:spMkLst>
        </pc:spChg>
        <pc:spChg chg="del">
          <ac:chgData name="DU MAS DE VEAUCOCOURS Guillaume" userId="74239b4a-5a35-44a0-bd0f-090f9ae4e874" providerId="ADAL" clId="{4B1C6856-CA51-4096-BEA5-1AB87A606052}" dt="2024-06-13T08:45:49.197" v="80" actId="478"/>
          <ac:spMkLst>
            <pc:docMk/>
            <pc:sldMk cId="4271353109" sldId="269"/>
            <ac:spMk id="5" creationId="{6DF989D7-4EE6-2689-1139-B202D4A17B53}"/>
          </ac:spMkLst>
        </pc:spChg>
        <pc:spChg chg="del mod">
          <ac:chgData name="DU MAS DE VEAUCOCOURS Guillaume" userId="74239b4a-5a35-44a0-bd0f-090f9ae4e874" providerId="ADAL" clId="{4B1C6856-CA51-4096-BEA5-1AB87A606052}" dt="2024-06-13T09:07:11.111" v="225"/>
          <ac:spMkLst>
            <pc:docMk/>
            <pc:sldMk cId="4271353109" sldId="269"/>
            <ac:spMk id="7" creationId="{6C91A07D-7912-AC9F-175C-B8005579CFE3}"/>
          </ac:spMkLst>
        </pc:spChg>
        <pc:spChg chg="del mod">
          <ac:chgData name="DU MAS DE VEAUCOCOURS Guillaume" userId="74239b4a-5a35-44a0-bd0f-090f9ae4e874" providerId="ADAL" clId="{4B1C6856-CA51-4096-BEA5-1AB87A606052}" dt="2024-06-13T09:07:11.111" v="227"/>
          <ac:spMkLst>
            <pc:docMk/>
            <pc:sldMk cId="4271353109" sldId="269"/>
            <ac:spMk id="9" creationId="{9431F572-C3FA-0EB1-4425-96649B264155}"/>
          </ac:spMkLst>
        </pc:spChg>
        <pc:spChg chg="del mod">
          <ac:chgData name="DU MAS DE VEAUCOCOURS Guillaume" userId="74239b4a-5a35-44a0-bd0f-090f9ae4e874" providerId="ADAL" clId="{4B1C6856-CA51-4096-BEA5-1AB87A606052}" dt="2024-06-13T09:07:11.111" v="229"/>
          <ac:spMkLst>
            <pc:docMk/>
            <pc:sldMk cId="4271353109" sldId="269"/>
            <ac:spMk id="11" creationId="{B0523FEA-C7D0-7E16-0A11-9C0FC54B9993}"/>
          </ac:spMkLst>
        </pc:spChg>
        <pc:spChg chg="del mod">
          <ac:chgData name="DU MAS DE VEAUCOCOURS Guillaume" userId="74239b4a-5a35-44a0-bd0f-090f9ae4e874" providerId="ADAL" clId="{4B1C6856-CA51-4096-BEA5-1AB87A606052}" dt="2024-06-13T09:07:11.111" v="231"/>
          <ac:spMkLst>
            <pc:docMk/>
            <pc:sldMk cId="4271353109" sldId="269"/>
            <ac:spMk id="13" creationId="{1490B6F1-18A1-4024-B895-EFDD243AF1DA}"/>
          </ac:spMkLst>
        </pc:spChg>
        <pc:spChg chg="del">
          <ac:chgData name="DU MAS DE VEAUCOCOURS Guillaume" userId="74239b4a-5a35-44a0-bd0f-090f9ae4e874" providerId="ADAL" clId="{4B1C6856-CA51-4096-BEA5-1AB87A606052}" dt="2024-06-13T08:45:48.212" v="79" actId="478"/>
          <ac:spMkLst>
            <pc:docMk/>
            <pc:sldMk cId="4271353109" sldId="269"/>
            <ac:spMk id="18" creationId="{11BB2B86-62B3-5C78-5312-EAB7F012AFA4}"/>
          </ac:spMkLst>
        </pc:spChg>
        <pc:picChg chg="ord">
          <ac:chgData name="DU MAS DE VEAUCOCOURS Guillaume" userId="74239b4a-5a35-44a0-bd0f-090f9ae4e874" providerId="ADAL" clId="{4B1C6856-CA51-4096-BEA5-1AB87A606052}" dt="2024-06-13T08:45:50.647" v="81" actId="167"/>
          <ac:picMkLst>
            <pc:docMk/>
            <pc:sldMk cId="4271353109" sldId="269"/>
            <ac:picMk id="17" creationId="{988B96E4-B411-7150-B8A9-1E64DF383BE1}"/>
          </ac:picMkLst>
        </pc:picChg>
      </pc:sldChg>
      <pc:sldChg chg="addSp delSp modSp mod">
        <pc:chgData name="DU MAS DE VEAUCOCOURS Guillaume" userId="74239b4a-5a35-44a0-bd0f-090f9ae4e874" providerId="ADAL" clId="{4B1C6856-CA51-4096-BEA5-1AB87A606052}" dt="2024-06-13T09:07:20.388" v="241"/>
        <pc:sldMkLst>
          <pc:docMk/>
          <pc:sldMk cId="1344439726" sldId="270"/>
        </pc:sldMkLst>
        <pc:spChg chg="add mod ord">
          <ac:chgData name="DU MAS DE VEAUCOCOURS Guillaume" userId="74239b4a-5a35-44a0-bd0f-090f9ae4e874" providerId="ADAL" clId="{4B1C6856-CA51-4096-BEA5-1AB87A606052}" dt="2024-06-13T08:46:03.581" v="86" actId="167"/>
          <ac:spMkLst>
            <pc:docMk/>
            <pc:sldMk cId="1344439726" sldId="270"/>
            <ac:spMk id="2" creationId="{F4A728E7-5ECB-B4D1-BEE8-7C14BBF9907A}"/>
          </ac:spMkLst>
        </pc:spChg>
        <pc:spChg chg="mod">
          <ac:chgData name="DU MAS DE VEAUCOCOURS Guillaume" userId="74239b4a-5a35-44a0-bd0f-090f9ae4e874" providerId="ADAL" clId="{4B1C6856-CA51-4096-BEA5-1AB87A606052}" dt="2024-06-13T09:05:13.082" v="166" actId="113"/>
          <ac:spMkLst>
            <pc:docMk/>
            <pc:sldMk cId="1344439726" sldId="270"/>
            <ac:spMk id="4" creationId="{7A1ADBFB-468D-DDAF-82C9-34E0B5BBB121}"/>
          </ac:spMkLst>
        </pc:spChg>
        <pc:spChg chg="del mod">
          <ac:chgData name="DU MAS DE VEAUCOCOURS Guillaume" userId="74239b4a-5a35-44a0-bd0f-090f9ae4e874" providerId="ADAL" clId="{4B1C6856-CA51-4096-BEA5-1AB87A606052}" dt="2024-06-13T09:07:20.388" v="237"/>
          <ac:spMkLst>
            <pc:docMk/>
            <pc:sldMk cId="1344439726" sldId="270"/>
            <ac:spMk id="9" creationId="{9431F572-C3FA-0EB1-4425-96649B264155}"/>
          </ac:spMkLst>
        </pc:spChg>
        <pc:spChg chg="del mod">
          <ac:chgData name="DU MAS DE VEAUCOCOURS Guillaume" userId="74239b4a-5a35-44a0-bd0f-090f9ae4e874" providerId="ADAL" clId="{4B1C6856-CA51-4096-BEA5-1AB87A606052}" dt="2024-06-13T09:07:20.388" v="239"/>
          <ac:spMkLst>
            <pc:docMk/>
            <pc:sldMk cId="1344439726" sldId="270"/>
            <ac:spMk id="11" creationId="{B0523FEA-C7D0-7E16-0A11-9C0FC54B9993}"/>
          </ac:spMkLst>
        </pc:spChg>
        <pc:spChg chg="del mod">
          <ac:chgData name="DU MAS DE VEAUCOCOURS Guillaume" userId="74239b4a-5a35-44a0-bd0f-090f9ae4e874" providerId="ADAL" clId="{4B1C6856-CA51-4096-BEA5-1AB87A606052}" dt="2024-06-13T09:07:20.388" v="241"/>
          <ac:spMkLst>
            <pc:docMk/>
            <pc:sldMk cId="1344439726" sldId="270"/>
            <ac:spMk id="13" creationId="{1490B6F1-18A1-4024-B895-EFDD243AF1DA}"/>
          </ac:spMkLst>
        </pc:spChg>
        <pc:spChg chg="del">
          <ac:chgData name="DU MAS DE VEAUCOCOURS Guillaume" userId="74239b4a-5a35-44a0-bd0f-090f9ae4e874" providerId="ADAL" clId="{4B1C6856-CA51-4096-BEA5-1AB87A606052}" dt="2024-06-13T08:45:55.831" v="83" actId="478"/>
          <ac:spMkLst>
            <pc:docMk/>
            <pc:sldMk cId="1344439726" sldId="270"/>
            <ac:spMk id="15" creationId="{949C9290-89B2-8891-EC2F-C7BFCC9E6F08}"/>
          </ac:spMkLst>
        </pc:spChg>
        <pc:spChg chg="del">
          <ac:chgData name="DU MAS DE VEAUCOCOURS Guillaume" userId="74239b4a-5a35-44a0-bd0f-090f9ae4e874" providerId="ADAL" clId="{4B1C6856-CA51-4096-BEA5-1AB87A606052}" dt="2024-06-13T08:45:55.018" v="82" actId="478"/>
          <ac:spMkLst>
            <pc:docMk/>
            <pc:sldMk cId="1344439726" sldId="270"/>
            <ac:spMk id="18" creationId="{11006717-CB67-ABE7-8DBA-535D7B5A09B6}"/>
          </ac:spMkLst>
        </pc:spChg>
        <pc:picChg chg="ord">
          <ac:chgData name="DU MAS DE VEAUCOCOURS Guillaume" userId="74239b4a-5a35-44a0-bd0f-090f9ae4e874" providerId="ADAL" clId="{4B1C6856-CA51-4096-BEA5-1AB87A606052}" dt="2024-06-13T08:46:05.091" v="87" actId="167"/>
          <ac:picMkLst>
            <pc:docMk/>
            <pc:sldMk cId="1344439726" sldId="270"/>
            <ac:picMk id="17" creationId="{62D62356-5D11-30D9-C6A2-9B8BA0313FFE}"/>
          </ac:picMkLst>
        </pc:picChg>
      </pc:sldChg>
      <pc:sldChg chg="addSp delSp modSp mod">
        <pc:chgData name="DU MAS DE VEAUCOCOURS Guillaume" userId="74239b4a-5a35-44a0-bd0f-090f9ae4e874" providerId="ADAL" clId="{4B1C6856-CA51-4096-BEA5-1AB87A606052}" dt="2024-06-13T09:06:17.524" v="188"/>
        <pc:sldMkLst>
          <pc:docMk/>
          <pc:sldMk cId="1429126866" sldId="271"/>
        </pc:sldMkLst>
        <pc:spChg chg="add mod ord">
          <ac:chgData name="DU MAS DE VEAUCOCOURS Guillaume" userId="74239b4a-5a35-44a0-bd0f-090f9ae4e874" providerId="ADAL" clId="{4B1C6856-CA51-4096-BEA5-1AB87A606052}" dt="2024-06-13T08:46:13.315" v="91" actId="167"/>
          <ac:spMkLst>
            <pc:docMk/>
            <pc:sldMk cId="1429126866" sldId="271"/>
            <ac:spMk id="2" creationId="{BB299D02-B248-C0A2-E473-163E5F857458}"/>
          </ac:spMkLst>
        </pc:spChg>
        <pc:spChg chg="mod">
          <ac:chgData name="DU MAS DE VEAUCOCOURS Guillaume" userId="74239b4a-5a35-44a0-bd0f-090f9ae4e874" providerId="ADAL" clId="{4B1C6856-CA51-4096-BEA5-1AB87A606052}" dt="2024-06-13T09:05:39.764" v="174" actId="113"/>
          <ac:spMkLst>
            <pc:docMk/>
            <pc:sldMk cId="1429126866" sldId="271"/>
            <ac:spMk id="4" creationId="{7A1ADBFB-468D-DDAF-82C9-34E0B5BBB121}"/>
          </ac:spMkLst>
        </pc:spChg>
        <pc:spChg chg="mod">
          <ac:chgData name="DU MAS DE VEAUCOCOURS Guillaume" userId="74239b4a-5a35-44a0-bd0f-090f9ae4e874" providerId="ADAL" clId="{4B1C6856-CA51-4096-BEA5-1AB87A606052}" dt="2024-06-13T09:05:42.424" v="175" actId="113"/>
          <ac:spMkLst>
            <pc:docMk/>
            <pc:sldMk cId="1429126866" sldId="271"/>
            <ac:spMk id="7" creationId="{6C91A07D-7912-AC9F-175C-B8005579CFE3}"/>
          </ac:spMkLst>
        </pc:spChg>
        <pc:spChg chg="mod">
          <ac:chgData name="DU MAS DE VEAUCOCOURS Guillaume" userId="74239b4a-5a35-44a0-bd0f-090f9ae4e874" providerId="ADAL" clId="{4B1C6856-CA51-4096-BEA5-1AB87A606052}" dt="2024-06-13T09:05:45.681" v="176" actId="113"/>
          <ac:spMkLst>
            <pc:docMk/>
            <pc:sldMk cId="1429126866" sldId="271"/>
            <ac:spMk id="9" creationId="{9431F572-C3FA-0EB1-4425-96649B264155}"/>
          </ac:spMkLst>
        </pc:spChg>
        <pc:spChg chg="del mod">
          <ac:chgData name="DU MAS DE VEAUCOCOURS Guillaume" userId="74239b4a-5a35-44a0-bd0f-090f9ae4e874" providerId="ADAL" clId="{4B1C6856-CA51-4096-BEA5-1AB87A606052}" dt="2024-06-13T09:06:17.524" v="186"/>
          <ac:spMkLst>
            <pc:docMk/>
            <pc:sldMk cId="1429126866" sldId="271"/>
            <ac:spMk id="11" creationId="{B0523FEA-C7D0-7E16-0A11-9C0FC54B9993}"/>
          </ac:spMkLst>
        </pc:spChg>
        <pc:spChg chg="del">
          <ac:chgData name="DU MAS DE VEAUCOCOURS Guillaume" userId="74239b4a-5a35-44a0-bd0f-090f9ae4e874" providerId="ADAL" clId="{4B1C6856-CA51-4096-BEA5-1AB87A606052}" dt="2024-06-13T09:06:06.912" v="181" actId="478"/>
          <ac:spMkLst>
            <pc:docMk/>
            <pc:sldMk cId="1429126866" sldId="271"/>
            <ac:spMk id="12" creationId="{EE1A4314-2E9D-E0E7-8816-02F0168FB29E}"/>
          </ac:spMkLst>
        </pc:spChg>
        <pc:spChg chg="del mod">
          <ac:chgData name="DU MAS DE VEAUCOCOURS Guillaume" userId="74239b4a-5a35-44a0-bd0f-090f9ae4e874" providerId="ADAL" clId="{4B1C6856-CA51-4096-BEA5-1AB87A606052}" dt="2024-06-13T09:06:17.524" v="188"/>
          <ac:spMkLst>
            <pc:docMk/>
            <pc:sldMk cId="1429126866" sldId="271"/>
            <ac:spMk id="13" creationId="{1490B6F1-18A1-4024-B895-EFDD243AF1DA}"/>
          </ac:spMkLst>
        </pc:spChg>
        <pc:spChg chg="del">
          <ac:chgData name="DU MAS DE VEAUCOCOURS Guillaume" userId="74239b4a-5a35-44a0-bd0f-090f9ae4e874" providerId="ADAL" clId="{4B1C6856-CA51-4096-BEA5-1AB87A606052}" dt="2024-06-13T09:06:08.777" v="182" actId="478"/>
          <ac:spMkLst>
            <pc:docMk/>
            <pc:sldMk cId="1429126866" sldId="271"/>
            <ac:spMk id="14" creationId="{415E681D-9AF7-F8F3-8657-DBB2D5730D16}"/>
          </ac:spMkLst>
        </pc:spChg>
        <pc:spChg chg="del">
          <ac:chgData name="DU MAS DE VEAUCOCOURS Guillaume" userId="74239b4a-5a35-44a0-bd0f-090f9ae4e874" providerId="ADAL" clId="{4B1C6856-CA51-4096-BEA5-1AB87A606052}" dt="2024-06-13T08:46:10.044" v="89" actId="478"/>
          <ac:spMkLst>
            <pc:docMk/>
            <pc:sldMk cId="1429126866" sldId="271"/>
            <ac:spMk id="15" creationId="{2503D4B9-BAF9-0562-06C8-E42A8B695C65}"/>
          </ac:spMkLst>
        </pc:spChg>
        <pc:spChg chg="del">
          <ac:chgData name="DU MAS DE VEAUCOCOURS Guillaume" userId="74239b4a-5a35-44a0-bd0f-090f9ae4e874" providerId="ADAL" clId="{4B1C6856-CA51-4096-BEA5-1AB87A606052}" dt="2024-06-13T08:46:09.090" v="88" actId="478"/>
          <ac:spMkLst>
            <pc:docMk/>
            <pc:sldMk cId="1429126866" sldId="271"/>
            <ac:spMk id="18" creationId="{B049ED56-FF1C-90DA-8441-124BAD517B0E}"/>
          </ac:spMkLst>
        </pc:spChg>
        <pc:picChg chg="ord">
          <ac:chgData name="DU MAS DE VEAUCOCOURS Guillaume" userId="74239b4a-5a35-44a0-bd0f-090f9ae4e874" providerId="ADAL" clId="{4B1C6856-CA51-4096-BEA5-1AB87A606052}" dt="2024-06-13T08:46:14.882" v="92" actId="167"/>
          <ac:picMkLst>
            <pc:docMk/>
            <pc:sldMk cId="1429126866" sldId="271"/>
            <ac:picMk id="17" creationId="{BC88ABB1-9BD8-1E96-6CD3-2EE6E1EDCFB4}"/>
          </ac:picMkLst>
        </pc:picChg>
      </pc:sldChg>
      <pc:sldChg chg="addSp delSp modSp mod">
        <pc:chgData name="DU MAS DE VEAUCOCOURS Guillaume" userId="74239b4a-5a35-44a0-bd0f-090f9ae4e874" providerId="ADAL" clId="{4B1C6856-CA51-4096-BEA5-1AB87A606052}" dt="2024-06-13T09:07:37.869" v="247"/>
        <pc:sldMkLst>
          <pc:docMk/>
          <pc:sldMk cId="1304864708" sldId="272"/>
        </pc:sldMkLst>
        <pc:spChg chg="add mod ord">
          <ac:chgData name="DU MAS DE VEAUCOCOURS Guillaume" userId="74239b4a-5a35-44a0-bd0f-090f9ae4e874" providerId="ADAL" clId="{4B1C6856-CA51-4096-BEA5-1AB87A606052}" dt="2024-06-13T08:46:25.242" v="97" actId="167"/>
          <ac:spMkLst>
            <pc:docMk/>
            <pc:sldMk cId="1304864708" sldId="272"/>
            <ac:spMk id="2" creationId="{4A1E278D-1E7C-E2FA-5E91-AAEE4AF323E2}"/>
          </ac:spMkLst>
        </pc:spChg>
        <pc:spChg chg="mod">
          <ac:chgData name="DU MAS DE VEAUCOCOURS Guillaume" userId="74239b4a-5a35-44a0-bd0f-090f9ae4e874" providerId="ADAL" clId="{4B1C6856-CA51-4096-BEA5-1AB87A606052}" dt="2024-06-13T09:07:27.887" v="242" actId="113"/>
          <ac:spMkLst>
            <pc:docMk/>
            <pc:sldMk cId="1304864708" sldId="272"/>
            <ac:spMk id="4" creationId="{7A1ADBFB-468D-DDAF-82C9-34E0B5BBB121}"/>
          </ac:spMkLst>
        </pc:spChg>
        <pc:spChg chg="mod">
          <ac:chgData name="DU MAS DE VEAUCOCOURS Guillaume" userId="74239b4a-5a35-44a0-bd0f-090f9ae4e874" providerId="ADAL" clId="{4B1C6856-CA51-4096-BEA5-1AB87A606052}" dt="2024-06-13T09:07:30.280" v="243" actId="113"/>
          <ac:spMkLst>
            <pc:docMk/>
            <pc:sldMk cId="1304864708" sldId="272"/>
            <ac:spMk id="7" creationId="{6C91A07D-7912-AC9F-175C-B8005579CFE3}"/>
          </ac:spMkLst>
        </pc:spChg>
        <pc:spChg chg="mod">
          <ac:chgData name="DU MAS DE VEAUCOCOURS Guillaume" userId="74239b4a-5a35-44a0-bd0f-090f9ae4e874" providerId="ADAL" clId="{4B1C6856-CA51-4096-BEA5-1AB87A606052}" dt="2024-06-13T09:07:32.720" v="244" actId="113"/>
          <ac:spMkLst>
            <pc:docMk/>
            <pc:sldMk cId="1304864708" sldId="272"/>
            <ac:spMk id="9" creationId="{9431F572-C3FA-0EB1-4425-96649B264155}"/>
          </ac:spMkLst>
        </pc:spChg>
        <pc:spChg chg="del mod">
          <ac:chgData name="DU MAS DE VEAUCOCOURS Guillaume" userId="74239b4a-5a35-44a0-bd0f-090f9ae4e874" providerId="ADAL" clId="{4B1C6856-CA51-4096-BEA5-1AB87A606052}" dt="2024-06-13T09:07:37.869" v="247"/>
          <ac:spMkLst>
            <pc:docMk/>
            <pc:sldMk cId="1304864708" sldId="272"/>
            <ac:spMk id="13" creationId="{1490B6F1-18A1-4024-B895-EFDD243AF1DA}"/>
          </ac:spMkLst>
        </pc:spChg>
        <pc:spChg chg="del">
          <ac:chgData name="DU MAS DE VEAUCOCOURS Guillaume" userId="74239b4a-5a35-44a0-bd0f-090f9ae4e874" providerId="ADAL" clId="{4B1C6856-CA51-4096-BEA5-1AB87A606052}" dt="2024-06-13T08:46:20.784" v="94" actId="478"/>
          <ac:spMkLst>
            <pc:docMk/>
            <pc:sldMk cId="1304864708" sldId="272"/>
            <ac:spMk id="15" creationId="{66E5F371-FD0C-EF34-1AA9-56A0B10A2C24}"/>
          </ac:spMkLst>
        </pc:spChg>
        <pc:spChg chg="del">
          <ac:chgData name="DU MAS DE VEAUCOCOURS Guillaume" userId="74239b4a-5a35-44a0-bd0f-090f9ae4e874" providerId="ADAL" clId="{4B1C6856-CA51-4096-BEA5-1AB87A606052}" dt="2024-06-13T08:46:20.095" v="93" actId="478"/>
          <ac:spMkLst>
            <pc:docMk/>
            <pc:sldMk cId="1304864708" sldId="272"/>
            <ac:spMk id="18" creationId="{41DE4AE0-7B1E-CEE7-A00E-5E39603A9646}"/>
          </ac:spMkLst>
        </pc:spChg>
        <pc:picChg chg="ord">
          <ac:chgData name="DU MAS DE VEAUCOCOURS Guillaume" userId="74239b4a-5a35-44a0-bd0f-090f9ae4e874" providerId="ADAL" clId="{4B1C6856-CA51-4096-BEA5-1AB87A606052}" dt="2024-06-13T08:46:26.558" v="98" actId="167"/>
          <ac:picMkLst>
            <pc:docMk/>
            <pc:sldMk cId="1304864708" sldId="272"/>
            <ac:picMk id="17" creationId="{5B7E9D9B-F1D3-24DF-B820-1112F3AAF92D}"/>
          </ac:picMkLst>
        </pc:picChg>
      </pc:sldChg>
      <pc:sldChg chg="addSp delSp modSp mod">
        <pc:chgData name="DU MAS DE VEAUCOCOURS Guillaume" userId="74239b4a-5a35-44a0-bd0f-090f9ae4e874" providerId="ADAL" clId="{4B1C6856-CA51-4096-BEA5-1AB87A606052}" dt="2024-06-13T09:07:50.780" v="255" actId="113"/>
        <pc:sldMkLst>
          <pc:docMk/>
          <pc:sldMk cId="1283993695" sldId="273"/>
        </pc:sldMkLst>
        <pc:spChg chg="add mod ord">
          <ac:chgData name="DU MAS DE VEAUCOCOURS Guillaume" userId="74239b4a-5a35-44a0-bd0f-090f9ae4e874" providerId="ADAL" clId="{4B1C6856-CA51-4096-BEA5-1AB87A606052}" dt="2024-06-13T08:46:35.966" v="102" actId="167"/>
          <ac:spMkLst>
            <pc:docMk/>
            <pc:sldMk cId="1283993695" sldId="273"/>
            <ac:spMk id="2" creationId="{360AD064-8AFD-D0BB-062E-F09682CA3A3C}"/>
          </ac:spMkLst>
        </pc:spChg>
        <pc:spChg chg="mod">
          <ac:chgData name="DU MAS DE VEAUCOCOURS Guillaume" userId="74239b4a-5a35-44a0-bd0f-090f9ae4e874" providerId="ADAL" clId="{4B1C6856-CA51-4096-BEA5-1AB87A606052}" dt="2024-06-13T09:07:40.892" v="248" actId="113"/>
          <ac:spMkLst>
            <pc:docMk/>
            <pc:sldMk cId="1283993695" sldId="273"/>
            <ac:spMk id="4" creationId="{7A1ADBFB-468D-DDAF-82C9-34E0B5BBB121}"/>
          </ac:spMkLst>
        </pc:spChg>
        <pc:spChg chg="del">
          <ac:chgData name="DU MAS DE VEAUCOCOURS Guillaume" userId="74239b4a-5a35-44a0-bd0f-090f9ae4e874" providerId="ADAL" clId="{4B1C6856-CA51-4096-BEA5-1AB87A606052}" dt="2024-06-13T08:46:33.210" v="100" actId="478"/>
          <ac:spMkLst>
            <pc:docMk/>
            <pc:sldMk cId="1283993695" sldId="273"/>
            <ac:spMk id="5" creationId="{738540D2-FC86-6F4D-40CA-7BB30417AA1F}"/>
          </ac:spMkLst>
        </pc:spChg>
        <pc:spChg chg="mod">
          <ac:chgData name="DU MAS DE VEAUCOCOURS Guillaume" userId="74239b4a-5a35-44a0-bd0f-090f9ae4e874" providerId="ADAL" clId="{4B1C6856-CA51-4096-BEA5-1AB87A606052}" dt="2024-06-13T09:07:43.236" v="249" actId="113"/>
          <ac:spMkLst>
            <pc:docMk/>
            <pc:sldMk cId="1283993695" sldId="273"/>
            <ac:spMk id="7" creationId="{6C91A07D-7912-AC9F-175C-B8005579CFE3}"/>
          </ac:spMkLst>
        </pc:spChg>
        <pc:spChg chg="mod">
          <ac:chgData name="DU MAS DE VEAUCOCOURS Guillaume" userId="74239b4a-5a35-44a0-bd0f-090f9ae4e874" providerId="ADAL" clId="{4B1C6856-CA51-4096-BEA5-1AB87A606052}" dt="2024-06-13T09:07:48.651" v="254" actId="113"/>
          <ac:spMkLst>
            <pc:docMk/>
            <pc:sldMk cId="1283993695" sldId="273"/>
            <ac:spMk id="9" creationId="{9431F572-C3FA-0EB1-4425-96649B264155}"/>
          </ac:spMkLst>
        </pc:spChg>
        <pc:spChg chg="mod">
          <ac:chgData name="DU MAS DE VEAUCOCOURS Guillaume" userId="74239b4a-5a35-44a0-bd0f-090f9ae4e874" providerId="ADAL" clId="{4B1C6856-CA51-4096-BEA5-1AB87A606052}" dt="2024-06-13T09:07:50.780" v="255" actId="113"/>
          <ac:spMkLst>
            <pc:docMk/>
            <pc:sldMk cId="1283993695" sldId="273"/>
            <ac:spMk id="11" creationId="{B0523FEA-C7D0-7E16-0A11-9C0FC54B9993}"/>
          </ac:spMkLst>
        </pc:spChg>
        <pc:spChg chg="del">
          <ac:chgData name="DU MAS DE VEAUCOCOURS Guillaume" userId="74239b4a-5a35-44a0-bd0f-090f9ae4e874" providerId="ADAL" clId="{4B1C6856-CA51-4096-BEA5-1AB87A606052}" dt="2024-06-13T08:46:32.380" v="99" actId="478"/>
          <ac:spMkLst>
            <pc:docMk/>
            <pc:sldMk cId="1283993695" sldId="273"/>
            <ac:spMk id="18" creationId="{857D0A4E-3AA5-75C8-0A2D-3D42B1D84564}"/>
          </ac:spMkLst>
        </pc:spChg>
        <pc:picChg chg="ord">
          <ac:chgData name="DU MAS DE VEAUCOCOURS Guillaume" userId="74239b4a-5a35-44a0-bd0f-090f9ae4e874" providerId="ADAL" clId="{4B1C6856-CA51-4096-BEA5-1AB87A606052}" dt="2024-06-13T08:46:37.400" v="103" actId="167"/>
          <ac:picMkLst>
            <pc:docMk/>
            <pc:sldMk cId="1283993695" sldId="273"/>
            <ac:picMk id="17" creationId="{C1AACBFF-AB5E-1319-BE89-63E3C4F1C491}"/>
          </ac:picMkLst>
        </pc:picChg>
      </pc:sldChg>
      <pc:sldChg chg="addSp delSp modSp mod">
        <pc:chgData name="DU MAS DE VEAUCOCOURS Guillaume" userId="74239b4a-5a35-44a0-bd0f-090f9ae4e874" providerId="ADAL" clId="{4B1C6856-CA51-4096-BEA5-1AB87A606052}" dt="2024-06-13T09:06:56.540" v="216"/>
        <pc:sldMkLst>
          <pc:docMk/>
          <pc:sldMk cId="3004511920" sldId="274"/>
        </pc:sldMkLst>
        <pc:spChg chg="add mod ord">
          <ac:chgData name="DU MAS DE VEAUCOCOURS Guillaume" userId="74239b4a-5a35-44a0-bd0f-090f9ae4e874" providerId="ADAL" clId="{4B1C6856-CA51-4096-BEA5-1AB87A606052}" dt="2024-06-13T08:45:05.684" v="65" actId="167"/>
          <ac:spMkLst>
            <pc:docMk/>
            <pc:sldMk cId="3004511920" sldId="274"/>
            <ac:spMk id="2" creationId="{E0F6FDE6-21A7-60E9-A9FE-3C17DDCD3A4D}"/>
          </ac:spMkLst>
        </pc:spChg>
        <pc:spChg chg="mod">
          <ac:chgData name="DU MAS DE VEAUCOCOURS Guillaume" userId="74239b4a-5a35-44a0-bd0f-090f9ae4e874" providerId="ADAL" clId="{4B1C6856-CA51-4096-BEA5-1AB87A606052}" dt="2024-06-13T09:04:13.525" v="148" actId="113"/>
          <ac:spMkLst>
            <pc:docMk/>
            <pc:sldMk cId="3004511920" sldId="274"/>
            <ac:spMk id="7" creationId="{6C91A07D-7912-AC9F-175C-B8005579CFE3}"/>
          </ac:spMkLst>
        </pc:spChg>
        <pc:spChg chg="mod">
          <ac:chgData name="DU MAS DE VEAUCOCOURS Guillaume" userId="74239b4a-5a35-44a0-bd0f-090f9ae4e874" providerId="ADAL" clId="{4B1C6856-CA51-4096-BEA5-1AB87A606052}" dt="2024-06-13T09:04:18.380" v="149" actId="113"/>
          <ac:spMkLst>
            <pc:docMk/>
            <pc:sldMk cId="3004511920" sldId="274"/>
            <ac:spMk id="9" creationId="{9431F572-C3FA-0EB1-4425-96649B264155}"/>
          </ac:spMkLst>
        </pc:spChg>
        <pc:spChg chg="del mod">
          <ac:chgData name="DU MAS DE VEAUCOCOURS Guillaume" userId="74239b4a-5a35-44a0-bd0f-090f9ae4e874" providerId="ADAL" clId="{4B1C6856-CA51-4096-BEA5-1AB87A606052}" dt="2024-06-13T09:06:56.540" v="214"/>
          <ac:spMkLst>
            <pc:docMk/>
            <pc:sldMk cId="3004511920" sldId="274"/>
            <ac:spMk id="11" creationId="{B0523FEA-C7D0-7E16-0A11-9C0FC54B9993}"/>
          </ac:spMkLst>
        </pc:spChg>
        <pc:spChg chg="del mod">
          <ac:chgData name="DU MAS DE VEAUCOCOURS Guillaume" userId="74239b4a-5a35-44a0-bd0f-090f9ae4e874" providerId="ADAL" clId="{4B1C6856-CA51-4096-BEA5-1AB87A606052}" dt="2024-06-13T09:06:56.540" v="216"/>
          <ac:spMkLst>
            <pc:docMk/>
            <pc:sldMk cId="3004511920" sldId="274"/>
            <ac:spMk id="13" creationId="{1490B6F1-18A1-4024-B895-EFDD243AF1DA}"/>
          </ac:spMkLst>
        </pc:spChg>
        <pc:spChg chg="del">
          <ac:chgData name="DU MAS DE VEAUCOCOURS Guillaume" userId="74239b4a-5a35-44a0-bd0f-090f9ae4e874" providerId="ADAL" clId="{4B1C6856-CA51-4096-BEA5-1AB87A606052}" dt="2024-06-13T08:45:02.163" v="63" actId="478"/>
          <ac:spMkLst>
            <pc:docMk/>
            <pc:sldMk cId="3004511920" sldId="274"/>
            <ac:spMk id="15" creationId="{2503D4B9-BAF9-0562-06C8-E42A8B695C65}"/>
          </ac:spMkLst>
        </pc:spChg>
        <pc:spChg chg="del">
          <ac:chgData name="DU MAS DE VEAUCOCOURS Guillaume" userId="74239b4a-5a35-44a0-bd0f-090f9ae4e874" providerId="ADAL" clId="{4B1C6856-CA51-4096-BEA5-1AB87A606052}" dt="2024-06-13T08:45:00.959" v="62" actId="478"/>
          <ac:spMkLst>
            <pc:docMk/>
            <pc:sldMk cId="3004511920" sldId="274"/>
            <ac:spMk id="17" creationId="{3382A9EC-7EBA-AD92-2F2C-BDC109CFB4FD}"/>
          </ac:spMkLst>
        </pc:spChg>
        <pc:spChg chg="mod">
          <ac:chgData name="DU MAS DE VEAUCOCOURS Guillaume" userId="74239b4a-5a35-44a0-bd0f-090f9ae4e874" providerId="ADAL" clId="{4B1C6856-CA51-4096-BEA5-1AB87A606052}" dt="2024-06-13T09:04:10.614" v="147" actId="113"/>
          <ac:spMkLst>
            <pc:docMk/>
            <pc:sldMk cId="3004511920" sldId="274"/>
            <ac:spMk id="21" creationId="{AB227FA0-16F6-8A3D-A715-BB07A81F9E1E}"/>
          </ac:spMkLst>
        </pc:spChg>
        <pc:picChg chg="ord">
          <ac:chgData name="DU MAS DE VEAUCOCOURS Guillaume" userId="74239b4a-5a35-44a0-bd0f-090f9ae4e874" providerId="ADAL" clId="{4B1C6856-CA51-4096-BEA5-1AB87A606052}" dt="2024-06-13T08:45:07.676" v="66" actId="167"/>
          <ac:picMkLst>
            <pc:docMk/>
            <pc:sldMk cId="3004511920" sldId="274"/>
            <ac:picMk id="18" creationId="{A0A9A3F7-1A96-7D4D-BE32-9F926759810B}"/>
          </ac:picMkLst>
        </pc:picChg>
      </pc:sldChg>
      <pc:sldChg chg="addSp delSp modSp mod">
        <pc:chgData name="DU MAS DE VEAUCOCOURS Guillaume" userId="74239b4a-5a35-44a0-bd0f-090f9ae4e874" providerId="ADAL" clId="{4B1C6856-CA51-4096-BEA5-1AB87A606052}" dt="2024-06-13T09:07:02.567" v="219"/>
        <pc:sldMkLst>
          <pc:docMk/>
          <pc:sldMk cId="2758093550" sldId="275"/>
        </pc:sldMkLst>
        <pc:spChg chg="add mod ord">
          <ac:chgData name="DU MAS DE VEAUCOCOURS Guillaume" userId="74239b4a-5a35-44a0-bd0f-090f9ae4e874" providerId="ADAL" clId="{4B1C6856-CA51-4096-BEA5-1AB87A606052}" dt="2024-06-13T08:45:26.692" v="70" actId="167"/>
          <ac:spMkLst>
            <pc:docMk/>
            <pc:sldMk cId="2758093550" sldId="275"/>
            <ac:spMk id="2" creationId="{42D0FB68-2BF8-572F-5CFC-CE0E0A2AFA1E}"/>
          </ac:spMkLst>
        </pc:spChg>
        <pc:spChg chg="mod">
          <ac:chgData name="DU MAS DE VEAUCOCOURS Guillaume" userId="74239b4a-5a35-44a0-bd0f-090f9ae4e874" providerId="ADAL" clId="{4B1C6856-CA51-4096-BEA5-1AB87A606052}" dt="2024-06-13T09:04:25.030" v="150" actId="113"/>
          <ac:spMkLst>
            <pc:docMk/>
            <pc:sldMk cId="2758093550" sldId="275"/>
            <ac:spMk id="4" creationId="{7A1ADBFB-468D-DDAF-82C9-34E0B5BBB121}"/>
          </ac:spMkLst>
        </pc:spChg>
        <pc:spChg chg="mod">
          <ac:chgData name="DU MAS DE VEAUCOCOURS Guillaume" userId="74239b4a-5a35-44a0-bd0f-090f9ae4e874" providerId="ADAL" clId="{4B1C6856-CA51-4096-BEA5-1AB87A606052}" dt="2024-06-13T09:04:27.643" v="151" actId="113"/>
          <ac:spMkLst>
            <pc:docMk/>
            <pc:sldMk cId="2758093550" sldId="275"/>
            <ac:spMk id="7" creationId="{6C91A07D-7912-AC9F-175C-B8005579CFE3}"/>
          </ac:spMkLst>
        </pc:spChg>
        <pc:spChg chg="mod">
          <ac:chgData name="DU MAS DE VEAUCOCOURS Guillaume" userId="74239b4a-5a35-44a0-bd0f-090f9ae4e874" providerId="ADAL" clId="{4B1C6856-CA51-4096-BEA5-1AB87A606052}" dt="2024-06-13T09:04:30.616" v="152" actId="113"/>
          <ac:spMkLst>
            <pc:docMk/>
            <pc:sldMk cId="2758093550" sldId="275"/>
            <ac:spMk id="9" creationId="{9431F572-C3FA-0EB1-4425-96649B264155}"/>
          </ac:spMkLst>
        </pc:spChg>
        <pc:spChg chg="del mod">
          <ac:chgData name="DU MAS DE VEAUCOCOURS Guillaume" userId="74239b4a-5a35-44a0-bd0f-090f9ae4e874" providerId="ADAL" clId="{4B1C6856-CA51-4096-BEA5-1AB87A606052}" dt="2024-06-13T09:07:02.567" v="219"/>
          <ac:spMkLst>
            <pc:docMk/>
            <pc:sldMk cId="2758093550" sldId="275"/>
            <ac:spMk id="13" creationId="{1490B6F1-18A1-4024-B895-EFDD243AF1DA}"/>
          </ac:spMkLst>
        </pc:spChg>
        <pc:spChg chg="del">
          <ac:chgData name="DU MAS DE VEAUCOCOURS Guillaume" userId="74239b4a-5a35-44a0-bd0f-090f9ae4e874" providerId="ADAL" clId="{4B1C6856-CA51-4096-BEA5-1AB87A606052}" dt="2024-06-13T08:45:19.634" v="68" actId="478"/>
          <ac:spMkLst>
            <pc:docMk/>
            <pc:sldMk cId="2758093550" sldId="275"/>
            <ac:spMk id="15" creationId="{66E5F371-FD0C-EF34-1AA9-56A0B10A2C24}"/>
          </ac:spMkLst>
        </pc:spChg>
        <pc:spChg chg="del">
          <ac:chgData name="DU MAS DE VEAUCOCOURS Guillaume" userId="74239b4a-5a35-44a0-bd0f-090f9ae4e874" providerId="ADAL" clId="{4B1C6856-CA51-4096-BEA5-1AB87A606052}" dt="2024-06-13T08:45:18.583" v="67" actId="478"/>
          <ac:spMkLst>
            <pc:docMk/>
            <pc:sldMk cId="2758093550" sldId="275"/>
            <ac:spMk id="19" creationId="{3C1BE770-771F-0D86-FE9D-042DD2283C96}"/>
          </ac:spMkLst>
        </pc:spChg>
        <pc:picChg chg="ord">
          <ac:chgData name="DU MAS DE VEAUCOCOURS Guillaume" userId="74239b4a-5a35-44a0-bd0f-090f9ae4e874" providerId="ADAL" clId="{4B1C6856-CA51-4096-BEA5-1AB87A606052}" dt="2024-06-13T08:45:28.476" v="71" actId="167"/>
          <ac:picMkLst>
            <pc:docMk/>
            <pc:sldMk cId="2758093550" sldId="275"/>
            <ac:picMk id="18" creationId="{E7356BAE-2336-3DE1-55CE-08BB5B14AF41}"/>
          </ac:picMkLst>
        </pc:picChg>
      </pc:sldChg>
      <pc:sldChg chg="modSp add mod">
        <pc:chgData name="DU MAS DE VEAUCOCOURS Guillaume" userId="74239b4a-5a35-44a0-bd0f-090f9ae4e874" providerId="ADAL" clId="{4B1C6856-CA51-4096-BEA5-1AB87A606052}" dt="2024-06-13T09:28:04.848" v="357" actId="12788"/>
        <pc:sldMkLst>
          <pc:docMk/>
          <pc:sldMk cId="1893085329" sldId="276"/>
        </pc:sldMkLst>
        <pc:spChg chg="mod">
          <ac:chgData name="DU MAS DE VEAUCOCOURS Guillaume" userId="74239b4a-5a35-44a0-bd0f-090f9ae4e874" providerId="ADAL" clId="{4B1C6856-CA51-4096-BEA5-1AB87A606052}" dt="2024-06-13T09:09:21.187" v="263" actId="20577"/>
          <ac:spMkLst>
            <pc:docMk/>
            <pc:sldMk cId="1893085329" sldId="276"/>
            <ac:spMk id="12" creationId="{93425635-906E-00D6-DD06-079C834CCAE1}"/>
          </ac:spMkLst>
        </pc:spChg>
        <pc:spChg chg="mod">
          <ac:chgData name="DU MAS DE VEAUCOCOURS Guillaume" userId="74239b4a-5a35-44a0-bd0f-090f9ae4e874" providerId="ADAL" clId="{4B1C6856-CA51-4096-BEA5-1AB87A606052}" dt="2024-06-13T09:09:33.098" v="279" actId="20577"/>
          <ac:spMkLst>
            <pc:docMk/>
            <pc:sldMk cId="1893085329" sldId="276"/>
            <ac:spMk id="13" creationId="{A8C4D49D-75B0-A99D-EAF6-7D30F65960C5}"/>
          </ac:spMkLst>
        </pc:spChg>
        <pc:picChg chg="mod ord">
          <ac:chgData name="DU MAS DE VEAUCOCOURS Guillaume" userId="74239b4a-5a35-44a0-bd0f-090f9ae4e874" providerId="ADAL" clId="{4B1C6856-CA51-4096-BEA5-1AB87A606052}" dt="2024-06-13T08:59:48.832" v="134" actId="167"/>
          <ac:picMkLst>
            <pc:docMk/>
            <pc:sldMk cId="1893085329" sldId="276"/>
            <ac:picMk id="6" creationId="{3BE25D0C-90DD-3556-ED45-0F53199D8EA5}"/>
          </ac:picMkLst>
        </pc:picChg>
        <pc:picChg chg="mod ord">
          <ac:chgData name="DU MAS DE VEAUCOCOURS Guillaume" userId="74239b4a-5a35-44a0-bd0f-090f9ae4e874" providerId="ADAL" clId="{4B1C6856-CA51-4096-BEA5-1AB87A606052}" dt="2024-06-13T09:28:04.848" v="357" actId="12788"/>
          <ac:picMkLst>
            <pc:docMk/>
            <pc:sldMk cId="1893085329" sldId="276"/>
            <ac:picMk id="15" creationId="{8D8316C8-5BAB-F343-04E8-158A9FC0DA34}"/>
          </ac:picMkLst>
        </pc:picChg>
        <pc:picChg chg="mod ord">
          <ac:chgData name="DU MAS DE VEAUCOCOURS Guillaume" userId="74239b4a-5a35-44a0-bd0f-090f9ae4e874" providerId="ADAL" clId="{4B1C6856-CA51-4096-BEA5-1AB87A606052}" dt="2024-06-13T08:59:48.832" v="134" actId="167"/>
          <ac:picMkLst>
            <pc:docMk/>
            <pc:sldMk cId="1893085329" sldId="276"/>
            <ac:picMk id="16" creationId="{1A3E76E0-FA18-EA3B-1F35-FCDB505CCA3D}"/>
          </ac:picMkLst>
        </pc:picChg>
      </pc:sldChg>
      <pc:sldChg chg="modSp add mod">
        <pc:chgData name="DU MAS DE VEAUCOCOURS Guillaume" userId="74239b4a-5a35-44a0-bd0f-090f9ae4e874" providerId="ADAL" clId="{4B1C6856-CA51-4096-BEA5-1AB87A606052}" dt="2024-06-13T09:27:55.516" v="356" actId="12788"/>
        <pc:sldMkLst>
          <pc:docMk/>
          <pc:sldMk cId="2776819123" sldId="277"/>
        </pc:sldMkLst>
        <pc:spChg chg="mod">
          <ac:chgData name="DU MAS DE VEAUCOCOURS Guillaume" userId="74239b4a-5a35-44a0-bd0f-090f9ae4e874" providerId="ADAL" clId="{4B1C6856-CA51-4096-BEA5-1AB87A606052}" dt="2024-06-13T09:11:52.211" v="328" actId="14100"/>
          <ac:spMkLst>
            <pc:docMk/>
            <pc:sldMk cId="2776819123" sldId="277"/>
            <ac:spMk id="12" creationId="{93425635-906E-00D6-DD06-079C834CCAE1}"/>
          </ac:spMkLst>
        </pc:spChg>
        <pc:spChg chg="mod">
          <ac:chgData name="DU MAS DE VEAUCOCOURS Guillaume" userId="74239b4a-5a35-44a0-bd0f-090f9ae4e874" providerId="ADAL" clId="{4B1C6856-CA51-4096-BEA5-1AB87A606052}" dt="2024-06-13T09:11:11.432" v="325" actId="20577"/>
          <ac:spMkLst>
            <pc:docMk/>
            <pc:sldMk cId="2776819123" sldId="277"/>
            <ac:spMk id="13" creationId="{A8C4D49D-75B0-A99D-EAF6-7D30F65960C5}"/>
          </ac:spMkLst>
        </pc:spChg>
        <pc:picChg chg="mod ord">
          <ac:chgData name="DU MAS DE VEAUCOCOURS Guillaume" userId="74239b4a-5a35-44a0-bd0f-090f9ae4e874" providerId="ADAL" clId="{4B1C6856-CA51-4096-BEA5-1AB87A606052}" dt="2024-06-13T09:02:29.750" v="141" actId="1076"/>
          <ac:picMkLst>
            <pc:docMk/>
            <pc:sldMk cId="2776819123" sldId="277"/>
            <ac:picMk id="6" creationId="{3BE25D0C-90DD-3556-ED45-0F53199D8EA5}"/>
          </ac:picMkLst>
        </pc:picChg>
        <pc:picChg chg="mod ord">
          <ac:chgData name="DU MAS DE VEAUCOCOURS Guillaume" userId="74239b4a-5a35-44a0-bd0f-090f9ae4e874" providerId="ADAL" clId="{4B1C6856-CA51-4096-BEA5-1AB87A606052}" dt="2024-06-13T09:02:29.750" v="141" actId="1076"/>
          <ac:picMkLst>
            <pc:docMk/>
            <pc:sldMk cId="2776819123" sldId="277"/>
            <ac:picMk id="15" creationId="{8D8316C8-5BAB-F343-04E8-158A9FC0DA34}"/>
          </ac:picMkLst>
        </pc:picChg>
        <pc:picChg chg="mod ord">
          <ac:chgData name="DU MAS DE VEAUCOCOURS Guillaume" userId="74239b4a-5a35-44a0-bd0f-090f9ae4e874" providerId="ADAL" clId="{4B1C6856-CA51-4096-BEA5-1AB87A606052}" dt="2024-06-13T09:27:55.516" v="356" actId="12788"/>
          <ac:picMkLst>
            <pc:docMk/>
            <pc:sldMk cId="2776819123" sldId="277"/>
            <ac:picMk id="16" creationId="{1A3E76E0-FA18-EA3B-1F35-FCDB505CCA3D}"/>
          </ac:picMkLst>
        </pc:picChg>
      </pc:sldChg>
      <pc:sldChg chg="modSp add mod modTransition">
        <pc:chgData name="DU MAS DE VEAUCOCOURS Guillaume" userId="74239b4a-5a35-44a0-bd0f-090f9ae4e874" providerId="ADAL" clId="{4B1C6856-CA51-4096-BEA5-1AB87A606052}" dt="2024-06-13T09:29:01.172" v="360"/>
        <pc:sldMkLst>
          <pc:docMk/>
          <pc:sldMk cId="2264990786" sldId="278"/>
        </pc:sldMkLst>
        <pc:picChg chg="mod">
          <ac:chgData name="DU MAS DE VEAUCOCOURS Guillaume" userId="74239b4a-5a35-44a0-bd0f-090f9ae4e874" providerId="ADAL" clId="{4B1C6856-CA51-4096-BEA5-1AB87A606052}" dt="2024-06-13T09:27:48.873" v="355" actId="12788"/>
          <ac:picMkLst>
            <pc:docMk/>
            <pc:sldMk cId="2264990786" sldId="278"/>
            <ac:picMk id="15" creationId="{8D8316C8-5BAB-F343-04E8-158A9FC0DA34}"/>
          </ac:picMkLst>
        </pc:picChg>
      </pc:sldChg>
      <pc:sldChg chg="addSp delSp modSp new del mod modTransition">
        <pc:chgData name="DU MAS DE VEAUCOCOURS Guillaume" userId="74239b4a-5a35-44a0-bd0f-090f9ae4e874" providerId="ADAL" clId="{4B1C6856-CA51-4096-BEA5-1AB87A606052}" dt="2024-06-13T09:30:37.676" v="368" actId="2696"/>
        <pc:sldMkLst>
          <pc:docMk/>
          <pc:sldMk cId="2996693319" sldId="279"/>
        </pc:sldMkLst>
        <pc:spChg chg="del">
          <ac:chgData name="DU MAS DE VEAUCOCOURS Guillaume" userId="74239b4a-5a35-44a0-bd0f-090f9ae4e874" providerId="ADAL" clId="{4B1C6856-CA51-4096-BEA5-1AB87A606052}" dt="2024-06-13T09:24:21.616" v="330" actId="478"/>
          <ac:spMkLst>
            <pc:docMk/>
            <pc:sldMk cId="2996693319" sldId="279"/>
            <ac:spMk id="2" creationId="{13FB14FB-E5E2-0B39-50C5-1AEEE26BFE6E}"/>
          </ac:spMkLst>
        </pc:spChg>
        <pc:spChg chg="del">
          <ac:chgData name="DU MAS DE VEAUCOCOURS Guillaume" userId="74239b4a-5a35-44a0-bd0f-090f9ae4e874" providerId="ADAL" clId="{4B1C6856-CA51-4096-BEA5-1AB87A606052}" dt="2024-06-13T09:24:21.616" v="330" actId="478"/>
          <ac:spMkLst>
            <pc:docMk/>
            <pc:sldMk cId="2996693319" sldId="279"/>
            <ac:spMk id="3" creationId="{A6BD1ADD-CD58-7A29-FF52-73A187B800EE}"/>
          </ac:spMkLst>
        </pc:spChg>
        <pc:picChg chg="add mod">
          <ac:chgData name="DU MAS DE VEAUCOCOURS Guillaume" userId="74239b4a-5a35-44a0-bd0f-090f9ae4e874" providerId="ADAL" clId="{4B1C6856-CA51-4096-BEA5-1AB87A606052}" dt="2024-06-13T09:30:16.571" v="367" actId="12788"/>
          <ac:picMkLst>
            <pc:docMk/>
            <pc:sldMk cId="2996693319" sldId="279"/>
            <ac:picMk id="4" creationId="{031CEC31-EE53-4243-2DC1-E750E5D5F7AB}"/>
          </ac:picMkLst>
        </pc:picChg>
      </pc:sldChg>
    </pc:docChg>
  </pc:docChgLst>
  <pc:docChgLst>
    <pc:chgData name="DU MAS DE VEAUCOCOURS Guillaume" userId="74239b4a-5a35-44a0-bd0f-090f9ae4e874" providerId="ADAL" clId="{98FDD5E3-9CE3-4F9C-A479-4DBD7063BDB7}"/>
    <pc:docChg chg="undo custSel modSld">
      <pc:chgData name="DU MAS DE VEAUCOCOURS Guillaume" userId="74239b4a-5a35-44a0-bd0f-090f9ae4e874" providerId="ADAL" clId="{98FDD5E3-9CE3-4F9C-A479-4DBD7063BDB7}" dt="2024-06-18T14:03:03.831" v="448" actId="11529"/>
      <pc:docMkLst>
        <pc:docMk/>
      </pc:docMkLst>
      <pc:sldChg chg="modSp mod modTransition">
        <pc:chgData name="DU MAS DE VEAUCOCOURS Guillaume" userId="74239b4a-5a35-44a0-bd0f-090f9ae4e874" providerId="ADAL" clId="{98FDD5E3-9CE3-4F9C-A479-4DBD7063BDB7}" dt="2024-06-14T13:27:42.230" v="417" actId="2085"/>
        <pc:sldMkLst>
          <pc:docMk/>
          <pc:sldMk cId="3573204127" sldId="256"/>
        </pc:sldMkLst>
        <pc:spChg chg="mod">
          <ac:chgData name="DU MAS DE VEAUCOCOURS Guillaume" userId="74239b4a-5a35-44a0-bd0f-090f9ae4e874" providerId="ADAL" clId="{98FDD5E3-9CE3-4F9C-A479-4DBD7063BDB7}" dt="2024-06-14T13:27:42.230" v="417" actId="2085"/>
          <ac:spMkLst>
            <pc:docMk/>
            <pc:sldMk cId="3573204127" sldId="256"/>
            <ac:spMk id="10" creationId="{AEF77598-CDBF-4924-B0B8-94BDAF58EF36}"/>
          </ac:spMkLst>
        </pc:spChg>
      </pc:sldChg>
      <pc:sldChg chg="addSp delSp modSp mod modTransition">
        <pc:chgData name="DU MAS DE VEAUCOCOURS Guillaume" userId="74239b4a-5a35-44a0-bd0f-090f9ae4e874" providerId="ADAL" clId="{98FDD5E3-9CE3-4F9C-A479-4DBD7063BDB7}" dt="2024-06-13T10:36:28.156" v="400"/>
        <pc:sldMkLst>
          <pc:docMk/>
          <pc:sldMk cId="2178379400" sldId="261"/>
        </pc:sldMkLst>
        <pc:spChg chg="del">
          <ac:chgData name="DU MAS DE VEAUCOCOURS Guillaume" userId="74239b4a-5a35-44a0-bd0f-090f9ae4e874" providerId="ADAL" clId="{98FDD5E3-9CE3-4F9C-A479-4DBD7063BDB7}" dt="2024-06-13T09:54:00.427" v="12" actId="478"/>
          <ac:spMkLst>
            <pc:docMk/>
            <pc:sldMk cId="2178379400" sldId="261"/>
            <ac:spMk id="2" creationId="{72887392-F61E-2F97-3703-5AC4625C3473}"/>
          </ac:spMkLst>
        </pc:spChg>
        <pc:spChg chg="add mod ord">
          <ac:chgData name="DU MAS DE VEAUCOCOURS Guillaume" userId="74239b4a-5a35-44a0-bd0f-090f9ae4e874" providerId="ADAL" clId="{98FDD5E3-9CE3-4F9C-A479-4DBD7063BDB7}" dt="2024-06-13T09:54:02.918" v="14" actId="167"/>
          <ac:spMkLst>
            <pc:docMk/>
            <pc:sldMk cId="2178379400" sldId="261"/>
            <ac:spMk id="3" creationId="{6A21450C-E243-3095-36B5-2853CE31B0CB}"/>
          </ac:spMkLst>
        </pc:spChg>
        <pc:spChg chg="add mod">
          <ac:chgData name="DU MAS DE VEAUCOCOURS Guillaume" userId="74239b4a-5a35-44a0-bd0f-090f9ae4e874" providerId="ADAL" clId="{98FDD5E3-9CE3-4F9C-A479-4DBD7063BDB7}" dt="2024-06-13T10:03:22.575" v="176"/>
          <ac:spMkLst>
            <pc:docMk/>
            <pc:sldMk cId="2178379400" sldId="261"/>
            <ac:spMk id="5" creationId="{1981DBD0-D7C3-8A69-7896-25C137B0DBC3}"/>
          </ac:spMkLst>
        </pc:spChg>
        <pc:spChg chg="add mod">
          <ac:chgData name="DU MAS DE VEAUCOCOURS Guillaume" userId="74239b4a-5a35-44a0-bd0f-090f9ae4e874" providerId="ADAL" clId="{98FDD5E3-9CE3-4F9C-A479-4DBD7063BDB7}" dt="2024-06-13T10:03:28.603" v="177"/>
          <ac:spMkLst>
            <pc:docMk/>
            <pc:sldMk cId="2178379400" sldId="261"/>
            <ac:spMk id="6" creationId="{CBCF4D68-9EC6-AFED-4364-0583DC61CCB9}"/>
          </ac:spMkLst>
        </pc:spChg>
        <pc:spChg chg="add mod">
          <ac:chgData name="DU MAS DE VEAUCOCOURS Guillaume" userId="74239b4a-5a35-44a0-bd0f-090f9ae4e874" providerId="ADAL" clId="{98FDD5E3-9CE3-4F9C-A479-4DBD7063BDB7}" dt="2024-06-13T10:03:33.527" v="178"/>
          <ac:spMkLst>
            <pc:docMk/>
            <pc:sldMk cId="2178379400" sldId="261"/>
            <ac:spMk id="8" creationId="{1B3163AD-46F0-510D-1BEC-135C772A5786}"/>
          </ac:spMkLst>
        </pc:spChg>
        <pc:spChg chg="add mod">
          <ac:chgData name="DU MAS DE VEAUCOCOURS Guillaume" userId="74239b4a-5a35-44a0-bd0f-090f9ae4e874" providerId="ADAL" clId="{98FDD5E3-9CE3-4F9C-A479-4DBD7063BDB7}" dt="2024-06-13T10:03:39.258" v="179"/>
          <ac:spMkLst>
            <pc:docMk/>
            <pc:sldMk cId="2178379400" sldId="261"/>
            <ac:spMk id="10" creationId="{11ADB92C-82F2-28AF-3C0D-6B53FC619D34}"/>
          </ac:spMkLst>
        </pc:spChg>
        <pc:spChg chg="add mod">
          <ac:chgData name="DU MAS DE VEAUCOCOURS Guillaume" userId="74239b4a-5a35-44a0-bd0f-090f9ae4e874" providerId="ADAL" clId="{98FDD5E3-9CE3-4F9C-A479-4DBD7063BDB7}" dt="2024-06-13T10:23:28.201" v="343" actId="207"/>
          <ac:spMkLst>
            <pc:docMk/>
            <pc:sldMk cId="2178379400" sldId="261"/>
            <ac:spMk id="12" creationId="{6D401962-72AA-04CB-E402-E7C5CC6C7F35}"/>
          </ac:spMkLst>
        </pc:spChg>
        <pc:spChg chg="add mod ord">
          <ac:chgData name="DU MAS DE VEAUCOCOURS Guillaume" userId="74239b4a-5a35-44a0-bd0f-090f9ae4e874" providerId="ADAL" clId="{98FDD5E3-9CE3-4F9C-A479-4DBD7063BDB7}" dt="2024-06-13T10:23:25.522" v="342" actId="171"/>
          <ac:spMkLst>
            <pc:docMk/>
            <pc:sldMk cId="2178379400" sldId="261"/>
            <ac:spMk id="18" creationId="{DACC041D-4594-F44E-483B-182380DEBA7D}"/>
          </ac:spMkLst>
        </pc:spChg>
        <pc:picChg chg="ord">
          <ac:chgData name="DU MAS DE VEAUCOCOURS Guillaume" userId="74239b4a-5a35-44a0-bd0f-090f9ae4e874" providerId="ADAL" clId="{98FDD5E3-9CE3-4F9C-A479-4DBD7063BDB7}" dt="2024-06-13T09:54:04.389" v="15" actId="167"/>
          <ac:picMkLst>
            <pc:docMk/>
            <pc:sldMk cId="2178379400" sldId="261"/>
            <ac:picMk id="17" creationId="{E161B96B-F6F1-EB76-93B8-71E4B7DA0B28}"/>
          </ac:picMkLst>
        </pc:picChg>
      </pc:sldChg>
      <pc:sldChg chg="addSp delSp modSp mod modTransition">
        <pc:chgData name="DU MAS DE VEAUCOCOURS Guillaume" userId="74239b4a-5a35-44a0-bd0f-090f9ae4e874" providerId="ADAL" clId="{98FDD5E3-9CE3-4F9C-A479-4DBD7063BDB7}" dt="2024-06-18T14:03:03.831" v="448" actId="11529"/>
        <pc:sldMkLst>
          <pc:docMk/>
          <pc:sldMk cId="4185031559" sldId="265"/>
        </pc:sldMkLst>
        <pc:spChg chg="add del mod ord">
          <ac:chgData name="DU MAS DE VEAUCOCOURS Guillaume" userId="74239b4a-5a35-44a0-bd0f-090f9ae4e874" providerId="ADAL" clId="{98FDD5E3-9CE3-4F9C-A479-4DBD7063BDB7}" dt="2024-06-18T14:03:03.831" v="448" actId="11529"/>
          <ac:spMkLst>
            <pc:docMk/>
            <pc:sldMk cId="4185031559" sldId="265"/>
            <ac:spMk id="2" creationId="{2DD450BA-E630-8B66-80FC-DBF0FCF69DF9}"/>
          </ac:spMkLst>
        </pc:spChg>
        <pc:spChg chg="add del mod">
          <ac:chgData name="DU MAS DE VEAUCOCOURS Guillaume" userId="74239b4a-5a35-44a0-bd0f-090f9ae4e874" providerId="ADAL" clId="{98FDD5E3-9CE3-4F9C-A479-4DBD7063BDB7}" dt="2024-06-13T09:59:53.394" v="125" actId="478"/>
          <ac:spMkLst>
            <pc:docMk/>
            <pc:sldMk cId="4185031559" sldId="265"/>
            <ac:spMk id="2" creationId="{FEA6ADBD-1FAD-BE9F-000E-BDC1C368144E}"/>
          </ac:spMkLst>
        </pc:spChg>
        <pc:spChg chg="add mod">
          <ac:chgData name="DU MAS DE VEAUCOCOURS Guillaume" userId="74239b4a-5a35-44a0-bd0f-090f9ae4e874" providerId="ADAL" clId="{98FDD5E3-9CE3-4F9C-A479-4DBD7063BDB7}" dt="2024-06-13T10:16:16.653" v="320" actId="207"/>
          <ac:spMkLst>
            <pc:docMk/>
            <pc:sldMk cId="4185031559" sldId="265"/>
            <ac:spMk id="3" creationId="{EEB024A5-0986-638B-9A92-19902F8714DC}"/>
          </ac:spMkLst>
        </pc:spChg>
        <pc:spChg chg="add mod ord">
          <ac:chgData name="DU MAS DE VEAUCOCOURS Guillaume" userId="74239b4a-5a35-44a0-bd0f-090f9ae4e874" providerId="ADAL" clId="{98FDD5E3-9CE3-4F9C-A479-4DBD7063BDB7}" dt="2024-06-13T10:16:10.244" v="319" actId="207"/>
          <ac:spMkLst>
            <pc:docMk/>
            <pc:sldMk cId="4185031559" sldId="265"/>
            <ac:spMk id="5" creationId="{D5F61900-7A2D-1E42-8E05-6F90E22943E0}"/>
          </ac:spMkLst>
        </pc:spChg>
        <pc:spChg chg="mod">
          <ac:chgData name="DU MAS DE VEAUCOCOURS Guillaume" userId="74239b4a-5a35-44a0-bd0f-090f9ae4e874" providerId="ADAL" clId="{98FDD5E3-9CE3-4F9C-A479-4DBD7063BDB7}" dt="2024-06-14T12:14:50.157" v="408" actId="14100"/>
          <ac:spMkLst>
            <pc:docMk/>
            <pc:sldMk cId="4185031559" sldId="265"/>
            <ac:spMk id="12" creationId="{4AE1EE43-5AB5-CF28-16BF-1BBD7D4EFFF0}"/>
          </ac:spMkLst>
        </pc:spChg>
        <pc:picChg chg="mod ord">
          <ac:chgData name="DU MAS DE VEAUCOCOURS Guillaume" userId="74239b4a-5a35-44a0-bd0f-090f9ae4e874" providerId="ADAL" clId="{98FDD5E3-9CE3-4F9C-A479-4DBD7063BDB7}" dt="2024-06-18T14:03:00.087" v="441" actId="167"/>
          <ac:picMkLst>
            <pc:docMk/>
            <pc:sldMk cId="4185031559" sldId="265"/>
            <ac:picMk id="27" creationId="{C4343429-CB18-C61E-DC40-5C2AC8FD1EAF}"/>
          </ac:picMkLst>
        </pc:picChg>
      </pc:sldChg>
      <pc:sldChg chg="addSp delSp modSp mod modTransition">
        <pc:chgData name="DU MAS DE VEAUCOCOURS Guillaume" userId="74239b4a-5a35-44a0-bd0f-090f9ae4e874" providerId="ADAL" clId="{98FDD5E3-9CE3-4F9C-A479-4DBD7063BDB7}" dt="2024-06-13T10:36:28.156" v="400"/>
        <pc:sldMkLst>
          <pc:docMk/>
          <pc:sldMk cId="4002446681" sldId="268"/>
        </pc:sldMkLst>
        <pc:spChg chg="add mod ord">
          <ac:chgData name="DU MAS DE VEAUCOCOURS Guillaume" userId="74239b4a-5a35-44a0-bd0f-090f9ae4e874" providerId="ADAL" clId="{98FDD5E3-9CE3-4F9C-A479-4DBD7063BDB7}" dt="2024-06-13T09:53:34.395" v="2" actId="167"/>
          <ac:spMkLst>
            <pc:docMk/>
            <pc:sldMk cId="4002446681" sldId="268"/>
            <ac:spMk id="2" creationId="{492B488A-8B8E-5306-B381-CB97144EAB63}"/>
          </ac:spMkLst>
        </pc:spChg>
        <pc:spChg chg="del">
          <ac:chgData name="DU MAS DE VEAUCOCOURS Guillaume" userId="74239b4a-5a35-44a0-bd0f-090f9ae4e874" providerId="ADAL" clId="{98FDD5E3-9CE3-4F9C-A479-4DBD7063BDB7}" dt="2024-06-13T09:53:31.748" v="0" actId="478"/>
          <ac:spMkLst>
            <pc:docMk/>
            <pc:sldMk cId="4002446681" sldId="268"/>
            <ac:spMk id="3" creationId="{28C7B5D3-C5A7-8764-034D-E817FD9C0A4B}"/>
          </ac:spMkLst>
        </pc:spChg>
        <pc:spChg chg="add mod">
          <ac:chgData name="DU MAS DE VEAUCOCOURS Guillaume" userId="74239b4a-5a35-44a0-bd0f-090f9ae4e874" providerId="ADAL" clId="{98FDD5E3-9CE3-4F9C-A479-4DBD7063BDB7}" dt="2024-06-13T09:57:52.612" v="124" actId="1076"/>
          <ac:spMkLst>
            <pc:docMk/>
            <pc:sldMk cId="4002446681" sldId="268"/>
            <ac:spMk id="6" creationId="{908BDE3D-9A4D-0C33-5F49-FEA032FFC0ED}"/>
          </ac:spMkLst>
        </pc:spChg>
        <pc:spChg chg="add mod">
          <ac:chgData name="DU MAS DE VEAUCOCOURS Guillaume" userId="74239b4a-5a35-44a0-bd0f-090f9ae4e874" providerId="ADAL" clId="{98FDD5E3-9CE3-4F9C-A479-4DBD7063BDB7}" dt="2024-06-13T10:14:15.090" v="311" actId="207"/>
          <ac:spMkLst>
            <pc:docMk/>
            <pc:sldMk cId="4002446681" sldId="268"/>
            <ac:spMk id="8" creationId="{5849A5BB-1153-317C-B36C-D6D589C65874}"/>
          </ac:spMkLst>
        </pc:spChg>
        <pc:spChg chg="add mod ord">
          <ac:chgData name="DU MAS DE VEAUCOCOURS Guillaume" userId="74239b4a-5a35-44a0-bd0f-090f9ae4e874" providerId="ADAL" clId="{98FDD5E3-9CE3-4F9C-A479-4DBD7063BDB7}" dt="2024-06-13T10:14:06.358" v="310" actId="171"/>
          <ac:spMkLst>
            <pc:docMk/>
            <pc:sldMk cId="4002446681" sldId="268"/>
            <ac:spMk id="9" creationId="{0DE98054-83B8-B6F3-9E83-9302151CFD25}"/>
          </ac:spMkLst>
        </pc:spChg>
        <pc:picChg chg="ord">
          <ac:chgData name="DU MAS DE VEAUCOCOURS Guillaume" userId="74239b4a-5a35-44a0-bd0f-090f9ae4e874" providerId="ADAL" clId="{98FDD5E3-9CE3-4F9C-A479-4DBD7063BDB7}" dt="2024-06-13T09:53:36.225" v="3" actId="167"/>
          <ac:picMkLst>
            <pc:docMk/>
            <pc:sldMk cId="4002446681" sldId="268"/>
            <ac:picMk id="19" creationId="{2C524D86-AE53-7D9F-8DDD-F3DB86BA5C91}"/>
          </ac:picMkLst>
        </pc:picChg>
      </pc:sldChg>
      <pc:sldChg chg="addSp delSp modSp mod modTransition">
        <pc:chgData name="DU MAS DE VEAUCOCOURS Guillaume" userId="74239b4a-5a35-44a0-bd0f-090f9ae4e874" providerId="ADAL" clId="{98FDD5E3-9CE3-4F9C-A479-4DBD7063BDB7}" dt="2024-06-13T10:36:28.156" v="400"/>
        <pc:sldMkLst>
          <pc:docMk/>
          <pc:sldMk cId="4271353109" sldId="269"/>
        </pc:sldMkLst>
        <pc:spChg chg="del">
          <ac:chgData name="DU MAS DE VEAUCOCOURS Guillaume" userId="74239b4a-5a35-44a0-bd0f-090f9ae4e874" providerId="ADAL" clId="{98FDD5E3-9CE3-4F9C-A479-4DBD7063BDB7}" dt="2024-06-13T09:54:07.737" v="16" actId="478"/>
          <ac:spMkLst>
            <pc:docMk/>
            <pc:sldMk cId="4271353109" sldId="269"/>
            <ac:spMk id="2" creationId="{F7C3D1AB-6453-307C-38B0-6BBEC07CE364}"/>
          </ac:spMkLst>
        </pc:spChg>
        <pc:spChg chg="add mod ord">
          <ac:chgData name="DU MAS DE VEAUCOCOURS Guillaume" userId="74239b4a-5a35-44a0-bd0f-090f9ae4e874" providerId="ADAL" clId="{98FDD5E3-9CE3-4F9C-A479-4DBD7063BDB7}" dt="2024-06-13T09:54:16.462" v="18" actId="167"/>
          <ac:spMkLst>
            <pc:docMk/>
            <pc:sldMk cId="4271353109" sldId="269"/>
            <ac:spMk id="3" creationId="{5E3BF491-7943-D980-4B51-81A8247D388B}"/>
          </ac:spMkLst>
        </pc:spChg>
        <pc:spChg chg="add mod">
          <ac:chgData name="DU MAS DE VEAUCOCOURS Guillaume" userId="74239b4a-5a35-44a0-bd0f-090f9ae4e874" providerId="ADAL" clId="{98FDD5E3-9CE3-4F9C-A479-4DBD7063BDB7}" dt="2024-06-13T10:23:41.572" v="347" actId="207"/>
          <ac:spMkLst>
            <pc:docMk/>
            <pc:sldMk cId="4271353109" sldId="269"/>
            <ac:spMk id="5" creationId="{32F1AEF5-1FD3-6964-3444-8C67F42FED87}"/>
          </ac:spMkLst>
        </pc:spChg>
        <pc:spChg chg="add del mod">
          <ac:chgData name="DU MAS DE VEAUCOCOURS Guillaume" userId="74239b4a-5a35-44a0-bd0f-090f9ae4e874" providerId="ADAL" clId="{98FDD5E3-9CE3-4F9C-A479-4DBD7063BDB7}" dt="2024-06-13T10:06:21.445" v="230" actId="21"/>
          <ac:spMkLst>
            <pc:docMk/>
            <pc:sldMk cId="4271353109" sldId="269"/>
            <ac:spMk id="7" creationId="{FD1C4A25-E00D-B990-1916-4975EF2A7392}"/>
          </ac:spMkLst>
        </pc:spChg>
        <pc:spChg chg="add mod ord">
          <ac:chgData name="DU MAS DE VEAUCOCOURS Guillaume" userId="74239b4a-5a35-44a0-bd0f-090f9ae4e874" providerId="ADAL" clId="{98FDD5E3-9CE3-4F9C-A479-4DBD7063BDB7}" dt="2024-06-13T10:23:37.192" v="346" actId="171"/>
          <ac:spMkLst>
            <pc:docMk/>
            <pc:sldMk cId="4271353109" sldId="269"/>
            <ac:spMk id="8" creationId="{A5EBF7D9-7481-AF2E-5B78-A5BD8AE967A1}"/>
          </ac:spMkLst>
        </pc:spChg>
        <pc:picChg chg="ord">
          <ac:chgData name="DU MAS DE VEAUCOCOURS Guillaume" userId="74239b4a-5a35-44a0-bd0f-090f9ae4e874" providerId="ADAL" clId="{98FDD5E3-9CE3-4F9C-A479-4DBD7063BDB7}" dt="2024-06-13T09:54:18.207" v="19" actId="167"/>
          <ac:picMkLst>
            <pc:docMk/>
            <pc:sldMk cId="4271353109" sldId="269"/>
            <ac:picMk id="17" creationId="{988B96E4-B411-7150-B8A9-1E64DF383BE1}"/>
          </ac:picMkLst>
        </pc:picChg>
      </pc:sldChg>
      <pc:sldChg chg="addSp delSp modSp mod modTransition">
        <pc:chgData name="DU MAS DE VEAUCOCOURS Guillaume" userId="74239b4a-5a35-44a0-bd0f-090f9ae4e874" providerId="ADAL" clId="{98FDD5E3-9CE3-4F9C-A479-4DBD7063BDB7}" dt="2024-06-13T10:36:28.156" v="400"/>
        <pc:sldMkLst>
          <pc:docMk/>
          <pc:sldMk cId="1344439726" sldId="270"/>
        </pc:sldMkLst>
        <pc:spChg chg="del">
          <ac:chgData name="DU MAS DE VEAUCOCOURS Guillaume" userId="74239b4a-5a35-44a0-bd0f-090f9ae4e874" providerId="ADAL" clId="{98FDD5E3-9CE3-4F9C-A479-4DBD7063BDB7}" dt="2024-06-13T09:54:23.131" v="20" actId="478"/>
          <ac:spMkLst>
            <pc:docMk/>
            <pc:sldMk cId="1344439726" sldId="270"/>
            <ac:spMk id="2" creationId="{F4A728E7-5ECB-B4D1-BEE8-7C14BBF9907A}"/>
          </ac:spMkLst>
        </pc:spChg>
        <pc:spChg chg="add mod ord">
          <ac:chgData name="DU MAS DE VEAUCOCOURS Guillaume" userId="74239b4a-5a35-44a0-bd0f-090f9ae4e874" providerId="ADAL" clId="{98FDD5E3-9CE3-4F9C-A479-4DBD7063BDB7}" dt="2024-06-13T09:54:25.462" v="22" actId="167"/>
          <ac:spMkLst>
            <pc:docMk/>
            <pc:sldMk cId="1344439726" sldId="270"/>
            <ac:spMk id="3" creationId="{A826E47D-014E-E039-A82A-DA68852F08F4}"/>
          </ac:spMkLst>
        </pc:spChg>
        <pc:spChg chg="add mod">
          <ac:chgData name="DU MAS DE VEAUCOCOURS Guillaume" userId="74239b4a-5a35-44a0-bd0f-090f9ae4e874" providerId="ADAL" clId="{98FDD5E3-9CE3-4F9C-A479-4DBD7063BDB7}" dt="2024-06-13T10:24:27.943" v="353" actId="207"/>
          <ac:spMkLst>
            <pc:docMk/>
            <pc:sldMk cId="1344439726" sldId="270"/>
            <ac:spMk id="6" creationId="{FD1C4A25-E00D-B990-1916-4975EF2A7392}"/>
          </ac:spMkLst>
        </pc:spChg>
        <pc:spChg chg="add mod">
          <ac:chgData name="DU MAS DE VEAUCOCOURS Guillaume" userId="74239b4a-5a35-44a0-bd0f-090f9ae4e874" providerId="ADAL" clId="{98FDD5E3-9CE3-4F9C-A479-4DBD7063BDB7}" dt="2024-06-13T10:06:29.289" v="232"/>
          <ac:spMkLst>
            <pc:docMk/>
            <pc:sldMk cId="1344439726" sldId="270"/>
            <ac:spMk id="9" creationId="{91615B07-2360-28BB-042F-78BA8A0EA202}"/>
          </ac:spMkLst>
        </pc:spChg>
        <pc:spChg chg="add mod ord">
          <ac:chgData name="DU MAS DE VEAUCOCOURS Guillaume" userId="74239b4a-5a35-44a0-bd0f-090f9ae4e874" providerId="ADAL" clId="{98FDD5E3-9CE3-4F9C-A479-4DBD7063BDB7}" dt="2024-06-13T10:24:25.077" v="352" actId="171"/>
          <ac:spMkLst>
            <pc:docMk/>
            <pc:sldMk cId="1344439726" sldId="270"/>
            <ac:spMk id="10" creationId="{739D75DC-4218-7737-51E1-15C41B2CE47A}"/>
          </ac:spMkLst>
        </pc:spChg>
        <pc:picChg chg="ord">
          <ac:chgData name="DU MAS DE VEAUCOCOURS Guillaume" userId="74239b4a-5a35-44a0-bd0f-090f9ae4e874" providerId="ADAL" clId="{98FDD5E3-9CE3-4F9C-A479-4DBD7063BDB7}" dt="2024-06-13T09:54:27.125" v="23" actId="167"/>
          <ac:picMkLst>
            <pc:docMk/>
            <pc:sldMk cId="1344439726" sldId="270"/>
            <ac:picMk id="17" creationId="{62D62356-5D11-30D9-C6A2-9B8BA0313FFE}"/>
          </ac:picMkLst>
        </pc:picChg>
      </pc:sldChg>
      <pc:sldChg chg="addSp delSp modSp mod modTransition">
        <pc:chgData name="DU MAS DE VEAUCOCOURS Guillaume" userId="74239b4a-5a35-44a0-bd0f-090f9ae4e874" providerId="ADAL" clId="{98FDD5E3-9CE3-4F9C-A479-4DBD7063BDB7}" dt="2024-06-13T10:36:28.156" v="400"/>
        <pc:sldMkLst>
          <pc:docMk/>
          <pc:sldMk cId="1429126866" sldId="271"/>
        </pc:sldMkLst>
        <pc:spChg chg="del">
          <ac:chgData name="DU MAS DE VEAUCOCOURS Guillaume" userId="74239b4a-5a35-44a0-bd0f-090f9ae4e874" providerId="ADAL" clId="{98FDD5E3-9CE3-4F9C-A479-4DBD7063BDB7}" dt="2024-06-13T09:54:29.818" v="24" actId="478"/>
          <ac:spMkLst>
            <pc:docMk/>
            <pc:sldMk cId="1429126866" sldId="271"/>
            <ac:spMk id="2" creationId="{BB299D02-B248-C0A2-E473-163E5F857458}"/>
          </ac:spMkLst>
        </pc:spChg>
        <pc:spChg chg="add mod ord">
          <ac:chgData name="DU MAS DE VEAUCOCOURS Guillaume" userId="74239b4a-5a35-44a0-bd0f-090f9ae4e874" providerId="ADAL" clId="{98FDD5E3-9CE3-4F9C-A479-4DBD7063BDB7}" dt="2024-06-13T09:54:31.932" v="26" actId="167"/>
          <ac:spMkLst>
            <pc:docMk/>
            <pc:sldMk cId="1429126866" sldId="271"/>
            <ac:spMk id="3" creationId="{6D63598F-B499-F3E0-FD3F-671966ADD6B2}"/>
          </ac:spMkLst>
        </pc:spChg>
        <pc:spChg chg="add mod">
          <ac:chgData name="DU MAS DE VEAUCOCOURS Guillaume" userId="74239b4a-5a35-44a0-bd0f-090f9ae4e874" providerId="ADAL" clId="{98FDD5E3-9CE3-4F9C-A479-4DBD7063BDB7}" dt="2024-06-13T10:06:34.925" v="233"/>
          <ac:spMkLst>
            <pc:docMk/>
            <pc:sldMk cId="1429126866" sldId="271"/>
            <ac:spMk id="6" creationId="{2CB475F1-9AA3-1DFB-448F-3353B8F7FB56}"/>
          </ac:spMkLst>
        </pc:spChg>
        <pc:spChg chg="add del mod">
          <ac:chgData name="DU MAS DE VEAUCOCOURS Guillaume" userId="74239b4a-5a35-44a0-bd0f-090f9ae4e874" providerId="ADAL" clId="{98FDD5E3-9CE3-4F9C-A479-4DBD7063BDB7}" dt="2024-06-13T10:07:06.960" v="236" actId="478"/>
          <ac:spMkLst>
            <pc:docMk/>
            <pc:sldMk cId="1429126866" sldId="271"/>
            <ac:spMk id="8" creationId="{FAE79AB3-9C06-AE60-0C95-CA98C600F700}"/>
          </ac:spMkLst>
        </pc:spChg>
        <pc:spChg chg="add mod">
          <ac:chgData name="DU MAS DE VEAUCOCOURS Guillaume" userId="74239b4a-5a35-44a0-bd0f-090f9ae4e874" providerId="ADAL" clId="{98FDD5E3-9CE3-4F9C-A479-4DBD7063BDB7}" dt="2024-06-13T10:07:07.320" v="237"/>
          <ac:spMkLst>
            <pc:docMk/>
            <pc:sldMk cId="1429126866" sldId="271"/>
            <ac:spMk id="11" creationId="{7F29328F-315E-7298-ED28-C1DC2B919815}"/>
          </ac:spMkLst>
        </pc:spChg>
        <pc:spChg chg="add mod">
          <ac:chgData name="DU MAS DE VEAUCOCOURS Guillaume" userId="74239b4a-5a35-44a0-bd0f-090f9ae4e874" providerId="ADAL" clId="{98FDD5E3-9CE3-4F9C-A479-4DBD7063BDB7}" dt="2024-06-13T10:25:36.120" v="359" actId="207"/>
          <ac:spMkLst>
            <pc:docMk/>
            <pc:sldMk cId="1429126866" sldId="271"/>
            <ac:spMk id="12" creationId="{8C697F13-9166-1F93-6629-1D5DA0417E5F}"/>
          </ac:spMkLst>
        </pc:spChg>
        <pc:spChg chg="add mod ord">
          <ac:chgData name="DU MAS DE VEAUCOCOURS Guillaume" userId="74239b4a-5a35-44a0-bd0f-090f9ae4e874" providerId="ADAL" clId="{98FDD5E3-9CE3-4F9C-A479-4DBD7063BDB7}" dt="2024-06-13T10:25:33.203" v="358" actId="171"/>
          <ac:spMkLst>
            <pc:docMk/>
            <pc:sldMk cId="1429126866" sldId="271"/>
            <ac:spMk id="13" creationId="{16C3CE60-65E9-B270-CD90-64E093566DB5}"/>
          </ac:spMkLst>
        </pc:spChg>
        <pc:picChg chg="ord">
          <ac:chgData name="DU MAS DE VEAUCOCOURS Guillaume" userId="74239b4a-5a35-44a0-bd0f-090f9ae4e874" providerId="ADAL" clId="{98FDD5E3-9CE3-4F9C-A479-4DBD7063BDB7}" dt="2024-06-13T09:54:33.516" v="27" actId="167"/>
          <ac:picMkLst>
            <pc:docMk/>
            <pc:sldMk cId="1429126866" sldId="271"/>
            <ac:picMk id="17" creationId="{BC88ABB1-9BD8-1E96-6CD3-2EE6E1EDCFB4}"/>
          </ac:picMkLst>
        </pc:picChg>
      </pc:sldChg>
      <pc:sldChg chg="addSp delSp modSp mod modTransition">
        <pc:chgData name="DU MAS DE VEAUCOCOURS Guillaume" userId="74239b4a-5a35-44a0-bd0f-090f9ae4e874" providerId="ADAL" clId="{98FDD5E3-9CE3-4F9C-A479-4DBD7063BDB7}" dt="2024-06-13T10:36:28.156" v="400"/>
        <pc:sldMkLst>
          <pc:docMk/>
          <pc:sldMk cId="1304864708" sldId="272"/>
        </pc:sldMkLst>
        <pc:spChg chg="del">
          <ac:chgData name="DU MAS DE VEAUCOCOURS Guillaume" userId="74239b4a-5a35-44a0-bd0f-090f9ae4e874" providerId="ADAL" clId="{98FDD5E3-9CE3-4F9C-A479-4DBD7063BDB7}" dt="2024-06-13T09:54:38.339" v="28" actId="478"/>
          <ac:spMkLst>
            <pc:docMk/>
            <pc:sldMk cId="1304864708" sldId="272"/>
            <ac:spMk id="2" creationId="{4A1E278D-1E7C-E2FA-5E91-AAEE4AF323E2}"/>
          </ac:spMkLst>
        </pc:spChg>
        <pc:spChg chg="add mod ord">
          <ac:chgData name="DU MAS DE VEAUCOCOURS Guillaume" userId="74239b4a-5a35-44a0-bd0f-090f9ae4e874" providerId="ADAL" clId="{98FDD5E3-9CE3-4F9C-A479-4DBD7063BDB7}" dt="2024-06-13T09:54:40.468" v="30" actId="167"/>
          <ac:spMkLst>
            <pc:docMk/>
            <pc:sldMk cId="1304864708" sldId="272"/>
            <ac:spMk id="3" creationId="{D9DC30C9-A8ED-8D64-E8DC-45BB5285FB00}"/>
          </ac:spMkLst>
        </pc:spChg>
        <pc:spChg chg="add mod">
          <ac:chgData name="DU MAS DE VEAUCOCOURS Guillaume" userId="74239b4a-5a35-44a0-bd0f-090f9ae4e874" providerId="ADAL" clId="{98FDD5E3-9CE3-4F9C-A479-4DBD7063BDB7}" dt="2024-06-13T10:07:49.062" v="249"/>
          <ac:spMkLst>
            <pc:docMk/>
            <pc:sldMk cId="1304864708" sldId="272"/>
            <ac:spMk id="6" creationId="{2911A091-9943-5CD4-220D-65A5E01E4F84}"/>
          </ac:spMkLst>
        </pc:spChg>
        <pc:spChg chg="add mod">
          <ac:chgData name="DU MAS DE VEAUCOCOURS Guillaume" userId="74239b4a-5a35-44a0-bd0f-090f9ae4e874" providerId="ADAL" clId="{98FDD5E3-9CE3-4F9C-A479-4DBD7063BDB7}" dt="2024-06-13T10:07:54.740" v="250"/>
          <ac:spMkLst>
            <pc:docMk/>
            <pc:sldMk cId="1304864708" sldId="272"/>
            <ac:spMk id="8" creationId="{7F6A95A3-A76E-E361-0DF1-3EDF235B86E6}"/>
          </ac:spMkLst>
        </pc:spChg>
        <pc:spChg chg="add mod">
          <ac:chgData name="DU MAS DE VEAUCOCOURS Guillaume" userId="74239b4a-5a35-44a0-bd0f-090f9ae4e874" providerId="ADAL" clId="{98FDD5E3-9CE3-4F9C-A479-4DBD7063BDB7}" dt="2024-06-13T10:07:58.920" v="251"/>
          <ac:spMkLst>
            <pc:docMk/>
            <pc:sldMk cId="1304864708" sldId="272"/>
            <ac:spMk id="10" creationId="{1CF11AA8-5FB0-E541-6289-48FA2714588C}"/>
          </ac:spMkLst>
        </pc:spChg>
        <pc:spChg chg="add mod">
          <ac:chgData name="DU MAS DE VEAUCOCOURS Guillaume" userId="74239b4a-5a35-44a0-bd0f-090f9ae4e874" providerId="ADAL" clId="{98FDD5E3-9CE3-4F9C-A479-4DBD7063BDB7}" dt="2024-06-13T10:27:01.274" v="367" actId="1076"/>
          <ac:spMkLst>
            <pc:docMk/>
            <pc:sldMk cId="1304864708" sldId="272"/>
            <ac:spMk id="13" creationId="{D9192D91-46F6-E790-EB4B-D01CCE8E78FC}"/>
          </ac:spMkLst>
        </pc:spChg>
        <pc:spChg chg="add mod ord">
          <ac:chgData name="DU MAS DE VEAUCOCOURS Guillaume" userId="74239b4a-5a35-44a0-bd0f-090f9ae4e874" providerId="ADAL" clId="{98FDD5E3-9CE3-4F9C-A479-4DBD7063BDB7}" dt="2024-06-13T10:26:11.247" v="365" actId="171"/>
          <ac:spMkLst>
            <pc:docMk/>
            <pc:sldMk cId="1304864708" sldId="272"/>
            <ac:spMk id="14" creationId="{09196C4F-84CE-F8EA-D00F-0D607821831F}"/>
          </ac:spMkLst>
        </pc:spChg>
        <pc:picChg chg="ord">
          <ac:chgData name="DU MAS DE VEAUCOCOURS Guillaume" userId="74239b4a-5a35-44a0-bd0f-090f9ae4e874" providerId="ADAL" clId="{98FDD5E3-9CE3-4F9C-A479-4DBD7063BDB7}" dt="2024-06-13T09:54:41.767" v="31" actId="167"/>
          <ac:picMkLst>
            <pc:docMk/>
            <pc:sldMk cId="1304864708" sldId="272"/>
            <ac:picMk id="17" creationId="{5B7E9D9B-F1D3-24DF-B820-1112F3AAF92D}"/>
          </ac:picMkLst>
        </pc:picChg>
      </pc:sldChg>
      <pc:sldChg chg="addSp delSp modSp mod modTransition">
        <pc:chgData name="DU MAS DE VEAUCOCOURS Guillaume" userId="74239b4a-5a35-44a0-bd0f-090f9ae4e874" providerId="ADAL" clId="{98FDD5E3-9CE3-4F9C-A479-4DBD7063BDB7}" dt="2024-06-14T13:27:39.697" v="416" actId="14100"/>
        <pc:sldMkLst>
          <pc:docMk/>
          <pc:sldMk cId="1283993695" sldId="273"/>
        </pc:sldMkLst>
        <pc:spChg chg="del">
          <ac:chgData name="DU MAS DE VEAUCOCOURS Guillaume" userId="74239b4a-5a35-44a0-bd0f-090f9ae4e874" providerId="ADAL" clId="{98FDD5E3-9CE3-4F9C-A479-4DBD7063BDB7}" dt="2024-06-13T09:54:44.273" v="32" actId="478"/>
          <ac:spMkLst>
            <pc:docMk/>
            <pc:sldMk cId="1283993695" sldId="273"/>
            <ac:spMk id="2" creationId="{360AD064-8AFD-D0BB-062E-F09682CA3A3C}"/>
          </ac:spMkLst>
        </pc:spChg>
        <pc:spChg chg="add mod ord">
          <ac:chgData name="DU MAS DE VEAUCOCOURS Guillaume" userId="74239b4a-5a35-44a0-bd0f-090f9ae4e874" providerId="ADAL" clId="{98FDD5E3-9CE3-4F9C-A479-4DBD7063BDB7}" dt="2024-06-13T09:54:49.843" v="35" actId="167"/>
          <ac:spMkLst>
            <pc:docMk/>
            <pc:sldMk cId="1283993695" sldId="273"/>
            <ac:spMk id="3" creationId="{A5A9FFB1-6554-EEAA-B6A2-23C5D2B6D8B5}"/>
          </ac:spMkLst>
        </pc:spChg>
        <pc:spChg chg="add mod">
          <ac:chgData name="DU MAS DE VEAUCOCOURS Guillaume" userId="74239b4a-5a35-44a0-bd0f-090f9ae4e874" providerId="ADAL" clId="{98FDD5E3-9CE3-4F9C-A479-4DBD7063BDB7}" dt="2024-06-13T09:55:05.148" v="37"/>
          <ac:spMkLst>
            <pc:docMk/>
            <pc:sldMk cId="1283993695" sldId="273"/>
            <ac:spMk id="5" creationId="{FE5CBF02-5AC4-A546-546D-0E7A2F8E5AB4}"/>
          </ac:spMkLst>
        </pc:spChg>
        <pc:spChg chg="add del mod">
          <ac:chgData name="DU MAS DE VEAUCOCOURS Guillaume" userId="74239b4a-5a35-44a0-bd0f-090f9ae4e874" providerId="ADAL" clId="{98FDD5E3-9CE3-4F9C-A479-4DBD7063BDB7}" dt="2024-06-13T10:27:25.535" v="371" actId="478"/>
          <ac:spMkLst>
            <pc:docMk/>
            <pc:sldMk cId="1283993695" sldId="273"/>
            <ac:spMk id="6" creationId="{46074D18-69B0-8737-2BB7-06772772E991}"/>
          </ac:spMkLst>
        </pc:spChg>
        <pc:spChg chg="add mod">
          <ac:chgData name="DU MAS DE VEAUCOCOURS Guillaume" userId="74239b4a-5a35-44a0-bd0f-090f9ae4e874" providerId="ADAL" clId="{98FDD5E3-9CE3-4F9C-A479-4DBD7063BDB7}" dt="2024-06-13T10:09:40.814" v="274"/>
          <ac:spMkLst>
            <pc:docMk/>
            <pc:sldMk cId="1283993695" sldId="273"/>
            <ac:spMk id="8" creationId="{FABB234F-BE7B-8A18-9905-76B68A40470A}"/>
          </ac:spMkLst>
        </pc:spChg>
        <pc:spChg chg="add mod">
          <ac:chgData name="DU MAS DE VEAUCOCOURS Guillaume" userId="74239b4a-5a35-44a0-bd0f-090f9ae4e874" providerId="ADAL" clId="{98FDD5E3-9CE3-4F9C-A479-4DBD7063BDB7}" dt="2024-06-13T10:09:45.812" v="275"/>
          <ac:spMkLst>
            <pc:docMk/>
            <pc:sldMk cId="1283993695" sldId="273"/>
            <ac:spMk id="10" creationId="{046A6D43-6413-4F5F-079E-10E30392FD33}"/>
          </ac:spMkLst>
        </pc:spChg>
        <pc:spChg chg="add mod">
          <ac:chgData name="DU MAS DE VEAUCOCOURS Guillaume" userId="74239b4a-5a35-44a0-bd0f-090f9ae4e874" providerId="ADAL" clId="{98FDD5E3-9CE3-4F9C-A479-4DBD7063BDB7}" dt="2024-06-13T10:09:50.537" v="276"/>
          <ac:spMkLst>
            <pc:docMk/>
            <pc:sldMk cId="1283993695" sldId="273"/>
            <ac:spMk id="12" creationId="{532E5119-A2A1-D72D-BAA4-A72DB13D195C}"/>
          </ac:spMkLst>
        </pc:spChg>
        <pc:spChg chg="add mod">
          <ac:chgData name="DU MAS DE VEAUCOCOURS Guillaume" userId="74239b4a-5a35-44a0-bd0f-090f9ae4e874" providerId="ADAL" clId="{98FDD5E3-9CE3-4F9C-A479-4DBD7063BDB7}" dt="2024-06-13T10:28:19.707" v="381" actId="207"/>
          <ac:spMkLst>
            <pc:docMk/>
            <pc:sldMk cId="1283993695" sldId="273"/>
            <ac:spMk id="18" creationId="{382FF489-C917-A775-1A96-E925AFF165E2}"/>
          </ac:spMkLst>
        </pc:spChg>
        <pc:spChg chg="add mod">
          <ac:chgData name="DU MAS DE VEAUCOCOURS Guillaume" userId="74239b4a-5a35-44a0-bd0f-090f9ae4e874" providerId="ADAL" clId="{98FDD5E3-9CE3-4F9C-A479-4DBD7063BDB7}" dt="2024-06-13T10:27:18.789" v="369"/>
          <ac:spMkLst>
            <pc:docMk/>
            <pc:sldMk cId="1283993695" sldId="273"/>
            <ac:spMk id="23" creationId="{6020A8B4-9680-4F79-990B-27105E99C625}"/>
          </ac:spMkLst>
        </pc:spChg>
        <pc:spChg chg="add mod">
          <ac:chgData name="DU MAS DE VEAUCOCOURS Guillaume" userId="74239b4a-5a35-44a0-bd0f-090f9ae4e874" providerId="ADAL" clId="{98FDD5E3-9CE3-4F9C-A479-4DBD7063BDB7}" dt="2024-06-13T10:27:32.093" v="373" actId="207"/>
          <ac:spMkLst>
            <pc:docMk/>
            <pc:sldMk cId="1283993695" sldId="273"/>
            <ac:spMk id="24" creationId="{25DBFA54-33B7-4E5B-0E39-E1ADA51BE40B}"/>
          </ac:spMkLst>
        </pc:spChg>
        <pc:spChg chg="add mod ord">
          <ac:chgData name="DU MAS DE VEAUCOCOURS Guillaume" userId="74239b4a-5a35-44a0-bd0f-090f9ae4e874" providerId="ADAL" clId="{98FDD5E3-9CE3-4F9C-A479-4DBD7063BDB7}" dt="2024-06-13T10:28:15.869" v="380" actId="171"/>
          <ac:spMkLst>
            <pc:docMk/>
            <pc:sldMk cId="1283993695" sldId="273"/>
            <ac:spMk id="25" creationId="{D6C705C3-6840-12A3-99FA-CEC67A56D0EE}"/>
          </ac:spMkLst>
        </pc:spChg>
        <pc:picChg chg="mod ord">
          <ac:chgData name="DU MAS DE VEAUCOCOURS Guillaume" userId="74239b4a-5a35-44a0-bd0f-090f9ae4e874" providerId="ADAL" clId="{98FDD5E3-9CE3-4F9C-A479-4DBD7063BDB7}" dt="2024-06-14T13:27:39.697" v="416" actId="14100"/>
          <ac:picMkLst>
            <pc:docMk/>
            <pc:sldMk cId="1283993695" sldId="273"/>
            <ac:picMk id="17" creationId="{C1AACBFF-AB5E-1319-BE89-63E3C4F1C491}"/>
          </ac:picMkLst>
        </pc:picChg>
      </pc:sldChg>
      <pc:sldChg chg="addSp delSp modSp mod modTransition">
        <pc:chgData name="DU MAS DE VEAUCOCOURS Guillaume" userId="74239b4a-5a35-44a0-bd0f-090f9ae4e874" providerId="ADAL" clId="{98FDD5E3-9CE3-4F9C-A479-4DBD7063BDB7}" dt="2024-06-13T10:36:28.156" v="400"/>
        <pc:sldMkLst>
          <pc:docMk/>
          <pc:sldMk cId="3004511920" sldId="274"/>
        </pc:sldMkLst>
        <pc:spChg chg="del">
          <ac:chgData name="DU MAS DE VEAUCOCOURS Guillaume" userId="74239b4a-5a35-44a0-bd0f-090f9ae4e874" providerId="ADAL" clId="{98FDD5E3-9CE3-4F9C-A479-4DBD7063BDB7}" dt="2024-06-13T09:53:44.001" v="4" actId="478"/>
          <ac:spMkLst>
            <pc:docMk/>
            <pc:sldMk cId="3004511920" sldId="274"/>
            <ac:spMk id="2" creationId="{E0F6FDE6-21A7-60E9-A9FE-3C17DDCD3A4D}"/>
          </ac:spMkLst>
        </pc:spChg>
        <pc:spChg chg="add mod ord">
          <ac:chgData name="DU MAS DE VEAUCOCOURS Guillaume" userId="74239b4a-5a35-44a0-bd0f-090f9ae4e874" providerId="ADAL" clId="{98FDD5E3-9CE3-4F9C-A479-4DBD7063BDB7}" dt="2024-06-13T09:53:47.836" v="6" actId="167"/>
          <ac:spMkLst>
            <pc:docMk/>
            <pc:sldMk cId="3004511920" sldId="274"/>
            <ac:spMk id="3" creationId="{CF40FF6C-C23C-042F-113D-4A20F4869A7A}"/>
          </ac:spMkLst>
        </pc:spChg>
        <pc:spChg chg="add mod">
          <ac:chgData name="DU MAS DE VEAUCOCOURS Guillaume" userId="74239b4a-5a35-44a0-bd0f-090f9ae4e874" providerId="ADAL" clId="{98FDD5E3-9CE3-4F9C-A479-4DBD7063BDB7}" dt="2024-06-13T10:00:23.929" v="130"/>
          <ac:spMkLst>
            <pc:docMk/>
            <pc:sldMk cId="3004511920" sldId="274"/>
            <ac:spMk id="4" creationId="{332CF612-B170-1E4E-8003-6AFE445A8DD3}"/>
          </ac:spMkLst>
        </pc:spChg>
        <pc:spChg chg="add mod">
          <ac:chgData name="DU MAS DE VEAUCOCOURS Guillaume" userId="74239b4a-5a35-44a0-bd0f-090f9ae4e874" providerId="ADAL" clId="{98FDD5E3-9CE3-4F9C-A479-4DBD7063BDB7}" dt="2024-06-13T10:00:17.084" v="129" actId="14100"/>
          <ac:spMkLst>
            <pc:docMk/>
            <pc:sldMk cId="3004511920" sldId="274"/>
            <ac:spMk id="6" creationId="{429140D3-7D9A-65FE-DE3D-CB82451F53EF}"/>
          </ac:spMkLst>
        </pc:spChg>
        <pc:spChg chg="add del mod">
          <ac:chgData name="DU MAS DE VEAUCOCOURS Guillaume" userId="74239b4a-5a35-44a0-bd0f-090f9ae4e874" providerId="ADAL" clId="{98FDD5E3-9CE3-4F9C-A479-4DBD7063BDB7}" dt="2024-06-13T10:00:45.129" v="133" actId="478"/>
          <ac:spMkLst>
            <pc:docMk/>
            <pc:sldMk cId="3004511920" sldId="274"/>
            <ac:spMk id="8" creationId="{4CC29165-2753-876D-793F-5A9F0C543CF1}"/>
          </ac:spMkLst>
        </pc:spChg>
        <pc:spChg chg="add del mod">
          <ac:chgData name="DU MAS DE VEAUCOCOURS Guillaume" userId="74239b4a-5a35-44a0-bd0f-090f9ae4e874" providerId="ADAL" clId="{98FDD5E3-9CE3-4F9C-A479-4DBD7063BDB7}" dt="2024-06-13T10:12:17.231" v="304" actId="478"/>
          <ac:spMkLst>
            <pc:docMk/>
            <pc:sldMk cId="3004511920" sldId="274"/>
            <ac:spMk id="10" creationId="{A6284842-FDAC-845F-C603-E3990BC7F527}"/>
          </ac:spMkLst>
        </pc:spChg>
        <pc:spChg chg="add mod">
          <ac:chgData name="DU MAS DE VEAUCOCOURS Guillaume" userId="74239b4a-5a35-44a0-bd0f-090f9ae4e874" providerId="ADAL" clId="{98FDD5E3-9CE3-4F9C-A479-4DBD7063BDB7}" dt="2024-06-13T10:17:59.198" v="330" actId="207"/>
          <ac:spMkLst>
            <pc:docMk/>
            <pc:sldMk cId="3004511920" sldId="274"/>
            <ac:spMk id="11" creationId="{5403D02C-AB79-6870-DFF8-8BFC97178E24}"/>
          </ac:spMkLst>
        </pc:spChg>
        <pc:spChg chg="add mod ord">
          <ac:chgData name="DU MAS DE VEAUCOCOURS Guillaume" userId="74239b4a-5a35-44a0-bd0f-090f9ae4e874" providerId="ADAL" clId="{98FDD5E3-9CE3-4F9C-A479-4DBD7063BDB7}" dt="2024-06-13T10:16:59.118" v="325" actId="171"/>
          <ac:spMkLst>
            <pc:docMk/>
            <pc:sldMk cId="3004511920" sldId="274"/>
            <ac:spMk id="12" creationId="{5F37B6EB-A426-6D54-7D71-5D1C840D805E}"/>
          </ac:spMkLst>
        </pc:spChg>
        <pc:picChg chg="ord">
          <ac:chgData name="DU MAS DE VEAUCOCOURS Guillaume" userId="74239b4a-5a35-44a0-bd0f-090f9ae4e874" providerId="ADAL" clId="{98FDD5E3-9CE3-4F9C-A479-4DBD7063BDB7}" dt="2024-06-13T09:53:49.733" v="7" actId="167"/>
          <ac:picMkLst>
            <pc:docMk/>
            <pc:sldMk cId="3004511920" sldId="274"/>
            <ac:picMk id="18" creationId="{A0A9A3F7-1A96-7D4D-BE32-9F926759810B}"/>
          </ac:picMkLst>
        </pc:picChg>
      </pc:sldChg>
      <pc:sldChg chg="addSp delSp modSp mod modTransition">
        <pc:chgData name="DU MAS DE VEAUCOCOURS Guillaume" userId="74239b4a-5a35-44a0-bd0f-090f9ae4e874" providerId="ADAL" clId="{98FDD5E3-9CE3-4F9C-A479-4DBD7063BDB7}" dt="2024-06-13T10:36:28.156" v="400"/>
        <pc:sldMkLst>
          <pc:docMk/>
          <pc:sldMk cId="2758093550" sldId="275"/>
        </pc:sldMkLst>
        <pc:spChg chg="del">
          <ac:chgData name="DU MAS DE VEAUCOCOURS Guillaume" userId="74239b4a-5a35-44a0-bd0f-090f9ae4e874" providerId="ADAL" clId="{98FDD5E3-9CE3-4F9C-A479-4DBD7063BDB7}" dt="2024-06-13T09:53:52.786" v="8" actId="478"/>
          <ac:spMkLst>
            <pc:docMk/>
            <pc:sldMk cId="2758093550" sldId="275"/>
            <ac:spMk id="2" creationId="{42D0FB68-2BF8-572F-5CFC-CE0E0A2AFA1E}"/>
          </ac:spMkLst>
        </pc:spChg>
        <pc:spChg chg="add mod ord">
          <ac:chgData name="DU MAS DE VEAUCOCOURS Guillaume" userId="74239b4a-5a35-44a0-bd0f-090f9ae4e874" providerId="ADAL" clId="{98FDD5E3-9CE3-4F9C-A479-4DBD7063BDB7}" dt="2024-06-13T09:53:55.167" v="10" actId="167"/>
          <ac:spMkLst>
            <pc:docMk/>
            <pc:sldMk cId="2758093550" sldId="275"/>
            <ac:spMk id="3" creationId="{18579850-2510-35BA-3616-CB838C4C3B80}"/>
          </ac:spMkLst>
        </pc:spChg>
        <pc:spChg chg="add mod">
          <ac:chgData name="DU MAS DE VEAUCOCOURS Guillaume" userId="74239b4a-5a35-44a0-bd0f-090f9ae4e874" providerId="ADAL" clId="{98FDD5E3-9CE3-4F9C-A479-4DBD7063BDB7}" dt="2024-06-13T10:01:40.489" v="152"/>
          <ac:spMkLst>
            <pc:docMk/>
            <pc:sldMk cId="2758093550" sldId="275"/>
            <ac:spMk id="6" creationId="{48CACA40-96C4-5C27-E13F-E00845D09E4D}"/>
          </ac:spMkLst>
        </pc:spChg>
        <pc:spChg chg="add mod">
          <ac:chgData name="DU MAS DE VEAUCOCOURS Guillaume" userId="74239b4a-5a35-44a0-bd0f-090f9ae4e874" providerId="ADAL" clId="{98FDD5E3-9CE3-4F9C-A479-4DBD7063BDB7}" dt="2024-06-13T10:01:46.127" v="153"/>
          <ac:spMkLst>
            <pc:docMk/>
            <pc:sldMk cId="2758093550" sldId="275"/>
            <ac:spMk id="8" creationId="{F6242A94-2E13-DE2B-6D2A-8A850D237872}"/>
          </ac:spMkLst>
        </pc:spChg>
        <pc:spChg chg="add mod">
          <ac:chgData name="DU MAS DE VEAUCOCOURS Guillaume" userId="74239b4a-5a35-44a0-bd0f-090f9ae4e874" providerId="ADAL" clId="{98FDD5E3-9CE3-4F9C-A479-4DBD7063BDB7}" dt="2024-06-13T10:02:00.779" v="155" actId="14100"/>
          <ac:spMkLst>
            <pc:docMk/>
            <pc:sldMk cId="2758093550" sldId="275"/>
            <ac:spMk id="10" creationId="{E344177A-0A5B-2EC1-9ED1-7984FCDDE0E9}"/>
          </ac:spMkLst>
        </pc:spChg>
        <pc:spChg chg="add mod">
          <ac:chgData name="DU MAS DE VEAUCOCOURS Guillaume" userId="74239b4a-5a35-44a0-bd0f-090f9ae4e874" providerId="ADAL" clId="{98FDD5E3-9CE3-4F9C-A479-4DBD7063BDB7}" dt="2024-06-13T10:18:03.641" v="331" actId="207"/>
          <ac:spMkLst>
            <pc:docMk/>
            <pc:sldMk cId="2758093550" sldId="275"/>
            <ac:spMk id="13" creationId="{2CD4A1AE-A657-C28B-9A89-52A03314E6B9}"/>
          </ac:spMkLst>
        </pc:spChg>
        <pc:spChg chg="add mod ord">
          <ac:chgData name="DU MAS DE VEAUCOCOURS Guillaume" userId="74239b4a-5a35-44a0-bd0f-090f9ae4e874" providerId="ADAL" clId="{98FDD5E3-9CE3-4F9C-A479-4DBD7063BDB7}" dt="2024-06-13T10:17:53.279" v="329" actId="171"/>
          <ac:spMkLst>
            <pc:docMk/>
            <pc:sldMk cId="2758093550" sldId="275"/>
            <ac:spMk id="14" creationId="{0994C4D1-6C91-5EA1-A1E4-6776025AA4F0}"/>
          </ac:spMkLst>
        </pc:spChg>
        <pc:picChg chg="ord">
          <ac:chgData name="DU MAS DE VEAUCOCOURS Guillaume" userId="74239b4a-5a35-44a0-bd0f-090f9ae4e874" providerId="ADAL" clId="{98FDD5E3-9CE3-4F9C-A479-4DBD7063BDB7}" dt="2024-06-13T09:53:57.199" v="11" actId="167"/>
          <ac:picMkLst>
            <pc:docMk/>
            <pc:sldMk cId="2758093550" sldId="275"/>
            <ac:picMk id="18" creationId="{E7356BAE-2336-3DE1-55CE-08BB5B14AF41}"/>
          </ac:picMkLst>
        </pc:picChg>
      </pc:sldChg>
      <pc:sldChg chg="modTransition">
        <pc:chgData name="DU MAS DE VEAUCOCOURS Guillaume" userId="74239b4a-5a35-44a0-bd0f-090f9ae4e874" providerId="ADAL" clId="{98FDD5E3-9CE3-4F9C-A479-4DBD7063BDB7}" dt="2024-06-13T10:35:20.369" v="391"/>
        <pc:sldMkLst>
          <pc:docMk/>
          <pc:sldMk cId="1893085329" sldId="276"/>
        </pc:sldMkLst>
      </pc:sldChg>
      <pc:sldChg chg="modTransition">
        <pc:chgData name="DU MAS DE VEAUCOCOURS Guillaume" userId="74239b4a-5a35-44a0-bd0f-090f9ae4e874" providerId="ADAL" clId="{98FDD5E3-9CE3-4F9C-A479-4DBD7063BDB7}" dt="2024-06-13T10:35:23.188" v="393"/>
        <pc:sldMkLst>
          <pc:docMk/>
          <pc:sldMk cId="2776819123" sldId="277"/>
        </pc:sldMkLst>
      </pc:sldChg>
      <pc:sldChg chg="modTransition">
        <pc:chgData name="DU MAS DE VEAUCOCOURS Guillaume" userId="74239b4a-5a35-44a0-bd0f-090f9ae4e874" providerId="ADAL" clId="{98FDD5E3-9CE3-4F9C-A479-4DBD7063BDB7}" dt="2024-06-13T10:35:25.758" v="395"/>
        <pc:sldMkLst>
          <pc:docMk/>
          <pc:sldMk cId="2264990786" sldId="278"/>
        </pc:sldMkLst>
      </pc:sldChg>
    </pc:docChg>
  </pc:docChgLst>
  <pc:docChgLst>
    <pc:chgData name="DU MAS DE VEAUCOCOURS Guillaume" userId="74239b4a-5a35-44a0-bd0f-090f9ae4e874" providerId="ADAL" clId="{62487823-BBFA-412C-8584-9DADEA0C424E}"/>
    <pc:docChg chg="undo custSel addSld delSld modSld">
      <pc:chgData name="DU MAS DE VEAUCOCOURS Guillaume" userId="74239b4a-5a35-44a0-bd0f-090f9ae4e874" providerId="ADAL" clId="{62487823-BBFA-412C-8584-9DADEA0C424E}" dt="2024-06-26T08:05:35.690" v="1331"/>
      <pc:docMkLst>
        <pc:docMk/>
      </pc:docMkLst>
      <pc:sldChg chg="addSp delSp modSp mod">
        <pc:chgData name="DU MAS DE VEAUCOCOURS Guillaume" userId="74239b4a-5a35-44a0-bd0f-090f9ae4e874" providerId="ADAL" clId="{62487823-BBFA-412C-8584-9DADEA0C424E}" dt="2024-06-26T08:05:35.690" v="1331"/>
        <pc:sldMkLst>
          <pc:docMk/>
          <pc:sldMk cId="3573204127" sldId="256"/>
        </pc:sldMkLst>
        <pc:spChg chg="add mod">
          <ac:chgData name="DU MAS DE VEAUCOCOURS Guillaume" userId="74239b4a-5a35-44a0-bd0f-090f9ae4e874" providerId="ADAL" clId="{62487823-BBFA-412C-8584-9DADEA0C424E}" dt="2024-06-26T08:05:35.690" v="1331"/>
          <ac:spMkLst>
            <pc:docMk/>
            <pc:sldMk cId="3573204127" sldId="256"/>
            <ac:spMk id="2" creationId="{A0CFC01A-0165-EEF0-04BC-D0D7E485F6F1}"/>
          </ac:spMkLst>
        </pc:spChg>
        <pc:spChg chg="mod">
          <ac:chgData name="DU MAS DE VEAUCOCOURS Guillaume" userId="74239b4a-5a35-44a0-bd0f-090f9ae4e874" providerId="ADAL" clId="{62487823-BBFA-412C-8584-9DADEA0C424E}" dt="2024-06-26T08:03:19.895" v="1326" actId="12788"/>
          <ac:spMkLst>
            <pc:docMk/>
            <pc:sldMk cId="3573204127" sldId="256"/>
            <ac:spMk id="10" creationId="{AEF77598-CDBF-4924-B0B8-94BDAF58EF36}"/>
          </ac:spMkLst>
        </pc:spChg>
        <pc:spChg chg="mod">
          <ac:chgData name="DU MAS DE VEAUCOCOURS Guillaume" userId="74239b4a-5a35-44a0-bd0f-090f9ae4e874" providerId="ADAL" clId="{62487823-BBFA-412C-8584-9DADEA0C424E}" dt="2024-06-26T08:03:27.956" v="1327" actId="12788"/>
          <ac:spMkLst>
            <pc:docMk/>
            <pc:sldMk cId="3573204127" sldId="256"/>
            <ac:spMk id="12" creationId="{93425635-906E-00D6-DD06-079C834CCAE1}"/>
          </ac:spMkLst>
        </pc:spChg>
        <pc:spChg chg="del">
          <ac:chgData name="DU MAS DE VEAUCOCOURS Guillaume" userId="74239b4a-5a35-44a0-bd0f-090f9ae4e874" providerId="ADAL" clId="{62487823-BBFA-412C-8584-9DADEA0C424E}" dt="2024-06-26T08:05:35.319" v="1330" actId="478"/>
          <ac:spMkLst>
            <pc:docMk/>
            <pc:sldMk cId="3573204127" sldId="256"/>
            <ac:spMk id="13" creationId="{A8C4D49D-75B0-A99D-EAF6-7D30F65960C5}"/>
          </ac:spMkLst>
        </pc:spChg>
      </pc:sldChg>
      <pc:sldChg chg="addSp delSp modSp mod">
        <pc:chgData name="DU MAS DE VEAUCOCOURS Guillaume" userId="74239b4a-5a35-44a0-bd0f-090f9ae4e874" providerId="ADAL" clId="{62487823-BBFA-412C-8584-9DADEA0C424E}" dt="2024-06-18T14:35:56.572" v="1250" actId="1076"/>
        <pc:sldMkLst>
          <pc:docMk/>
          <pc:sldMk cId="2178379400" sldId="261"/>
        </pc:sldMkLst>
        <pc:spChg chg="add del mod">
          <ac:chgData name="DU MAS DE VEAUCOCOURS Guillaume" userId="74239b4a-5a35-44a0-bd0f-090f9ae4e874" providerId="ADAL" clId="{62487823-BBFA-412C-8584-9DADEA0C424E}" dt="2024-06-18T14:14:46.564" v="759" actId="478"/>
          <ac:spMkLst>
            <pc:docMk/>
            <pc:sldMk cId="2178379400" sldId="261"/>
            <ac:spMk id="2" creationId="{12A1CCD9-D3DB-8879-05DC-064C574148AC}"/>
          </ac:spMkLst>
        </pc:spChg>
        <pc:spChg chg="mod">
          <ac:chgData name="DU MAS DE VEAUCOCOURS Guillaume" userId="74239b4a-5a35-44a0-bd0f-090f9ae4e874" providerId="ADAL" clId="{62487823-BBFA-412C-8584-9DADEA0C424E}" dt="2024-06-18T14:35:56.572" v="1250" actId="1076"/>
          <ac:spMkLst>
            <pc:docMk/>
            <pc:sldMk cId="2178379400" sldId="261"/>
            <ac:spMk id="3" creationId="{6A21450C-E243-3095-36B5-2853CE31B0CB}"/>
          </ac:spMkLst>
        </pc:spChg>
        <pc:spChg chg="add mod ord">
          <ac:chgData name="DU MAS DE VEAUCOCOURS Guillaume" userId="74239b4a-5a35-44a0-bd0f-090f9ae4e874" providerId="ADAL" clId="{62487823-BBFA-412C-8584-9DADEA0C424E}" dt="2024-06-18T14:14:56.471" v="761" actId="167"/>
          <ac:spMkLst>
            <pc:docMk/>
            <pc:sldMk cId="2178379400" sldId="261"/>
            <ac:spMk id="23" creationId="{DF6FBB5C-216B-388C-EB81-71665AF7887E}"/>
          </ac:spMkLst>
        </pc:spChg>
        <pc:picChg chg="del">
          <ac:chgData name="DU MAS DE VEAUCOCOURS Guillaume" userId="74239b4a-5a35-44a0-bd0f-090f9ae4e874" providerId="ADAL" clId="{62487823-BBFA-412C-8584-9DADEA0C424E}" dt="2024-06-18T14:14:40.689" v="757" actId="478"/>
          <ac:picMkLst>
            <pc:docMk/>
            <pc:sldMk cId="2178379400" sldId="261"/>
            <ac:picMk id="17" creationId="{E161B96B-F6F1-EB76-93B8-71E4B7DA0B28}"/>
          </ac:picMkLst>
        </pc:picChg>
        <pc:picChg chg="add mod">
          <ac:chgData name="DU MAS DE VEAUCOCOURS Guillaume" userId="74239b4a-5a35-44a0-bd0f-090f9ae4e874" providerId="ADAL" clId="{62487823-BBFA-412C-8584-9DADEA0C424E}" dt="2024-06-18T14:27:27.646" v="1231"/>
          <ac:picMkLst>
            <pc:docMk/>
            <pc:sldMk cId="2178379400" sldId="261"/>
            <ac:picMk id="24" creationId="{EC853A36-6BC9-7A93-18BA-3002F7DEC066}"/>
          </ac:picMkLst>
        </pc:picChg>
      </pc:sldChg>
      <pc:sldChg chg="addSp delSp modSp mod">
        <pc:chgData name="DU MAS DE VEAUCOCOURS Guillaume" userId="74239b4a-5a35-44a0-bd0f-090f9ae4e874" providerId="ADAL" clId="{62487823-BBFA-412C-8584-9DADEA0C424E}" dt="2024-06-18T14:33:49.185" v="1244" actId="478"/>
        <pc:sldMkLst>
          <pc:docMk/>
          <pc:sldMk cId="4185031559" sldId="265"/>
        </pc:sldMkLst>
        <pc:spChg chg="add mod ord">
          <ac:chgData name="DU MAS DE VEAUCOCOURS Guillaume" userId="74239b4a-5a35-44a0-bd0f-090f9ae4e874" providerId="ADAL" clId="{62487823-BBFA-412C-8584-9DADEA0C424E}" dt="2024-06-18T14:32:19.047" v="1240" actId="108"/>
          <ac:spMkLst>
            <pc:docMk/>
            <pc:sldMk cId="4185031559" sldId="265"/>
            <ac:spMk id="2" creationId="{6A97C955-FE6D-67BA-A523-0EB6610CE44E}"/>
          </ac:spMkLst>
        </pc:spChg>
        <pc:spChg chg="add del mod">
          <ac:chgData name="DU MAS DE VEAUCOCOURS Guillaume" userId="74239b4a-5a35-44a0-bd0f-090f9ae4e874" providerId="ADAL" clId="{62487823-BBFA-412C-8584-9DADEA0C424E}" dt="2024-06-18T14:32:31.428" v="1243" actId="478"/>
          <ac:spMkLst>
            <pc:docMk/>
            <pc:sldMk cId="4185031559" sldId="265"/>
            <ac:spMk id="13" creationId="{7FB15C01-584E-9938-A5A4-3084B1C0E165}"/>
          </ac:spMkLst>
        </pc:spChg>
        <pc:picChg chg="add del mod">
          <ac:chgData name="DU MAS DE VEAUCOCOURS Guillaume" userId="74239b4a-5a35-44a0-bd0f-090f9ae4e874" providerId="ADAL" clId="{62487823-BBFA-412C-8584-9DADEA0C424E}" dt="2024-06-18T14:06:14.524" v="5" actId="478"/>
          <ac:picMkLst>
            <pc:docMk/>
            <pc:sldMk cId="4185031559" sldId="265"/>
            <ac:picMk id="7" creationId="{CDFB3BB8-920B-0842-CD96-5AB1AB526242}"/>
          </ac:picMkLst>
        </pc:picChg>
        <pc:picChg chg="add del mod">
          <ac:chgData name="DU MAS DE VEAUCOCOURS Guillaume" userId="74239b4a-5a35-44a0-bd0f-090f9ae4e874" providerId="ADAL" clId="{62487823-BBFA-412C-8584-9DADEA0C424E}" dt="2024-06-18T14:09:28.892" v="246" actId="478"/>
          <ac:picMkLst>
            <pc:docMk/>
            <pc:sldMk cId="4185031559" sldId="265"/>
            <ac:picMk id="8" creationId="{82BD6967-FD4B-C538-30AC-A90E0C5F8614}"/>
          </ac:picMkLst>
        </pc:picChg>
        <pc:picChg chg="add del mod">
          <ac:chgData name="DU MAS DE VEAUCOCOURS Guillaume" userId="74239b4a-5a35-44a0-bd0f-090f9ae4e874" providerId="ADAL" clId="{62487823-BBFA-412C-8584-9DADEA0C424E}" dt="2024-06-18T14:18:33.921" v="904" actId="478"/>
          <ac:picMkLst>
            <pc:docMk/>
            <pc:sldMk cId="4185031559" sldId="265"/>
            <ac:picMk id="9" creationId="{175D6FDF-BA21-CFCD-CD70-A1979D77D923}"/>
          </ac:picMkLst>
        </pc:picChg>
        <pc:picChg chg="add mod">
          <ac:chgData name="DU MAS DE VEAUCOCOURS Guillaume" userId="74239b4a-5a35-44a0-bd0f-090f9ae4e874" providerId="ADAL" clId="{62487823-BBFA-412C-8584-9DADEA0C424E}" dt="2024-06-18T14:26:53.376" v="1227" actId="207"/>
          <ac:picMkLst>
            <pc:docMk/>
            <pc:sldMk cId="4185031559" sldId="265"/>
            <ac:picMk id="10" creationId="{786E19A7-D28B-932F-2131-BF93F7FB8CA5}"/>
          </ac:picMkLst>
        </pc:picChg>
        <pc:picChg chg="add del mod">
          <ac:chgData name="DU MAS DE VEAUCOCOURS Guillaume" userId="74239b4a-5a35-44a0-bd0f-090f9ae4e874" providerId="ADAL" clId="{62487823-BBFA-412C-8584-9DADEA0C424E}" dt="2024-06-18T14:33:49.185" v="1244" actId="478"/>
          <ac:picMkLst>
            <pc:docMk/>
            <pc:sldMk cId="4185031559" sldId="265"/>
            <ac:picMk id="11" creationId="{357BDBAA-0968-36BC-BAA5-4B6663E1F254}"/>
          </ac:picMkLst>
        </pc:picChg>
        <pc:picChg chg="del">
          <ac:chgData name="DU MAS DE VEAUCOCOURS Guillaume" userId="74239b4a-5a35-44a0-bd0f-090f9ae4e874" providerId="ADAL" clId="{62487823-BBFA-412C-8584-9DADEA0C424E}" dt="2024-06-18T14:04:29.029" v="0" actId="478"/>
          <ac:picMkLst>
            <pc:docMk/>
            <pc:sldMk cId="4185031559" sldId="265"/>
            <ac:picMk id="27" creationId="{C4343429-CB18-C61E-DC40-5C2AC8FD1EAF}"/>
          </ac:picMkLst>
        </pc:picChg>
      </pc:sldChg>
      <pc:sldChg chg="addSp delSp modSp mod">
        <pc:chgData name="DU MAS DE VEAUCOCOURS Guillaume" userId="74239b4a-5a35-44a0-bd0f-090f9ae4e874" providerId="ADAL" clId="{62487823-BBFA-412C-8584-9DADEA0C424E}" dt="2024-06-18T14:36:11.043" v="1255" actId="167"/>
        <pc:sldMkLst>
          <pc:docMk/>
          <pc:sldMk cId="4002446681" sldId="268"/>
        </pc:sldMkLst>
        <pc:spChg chg="mod">
          <ac:chgData name="DU MAS DE VEAUCOCOURS Guillaume" userId="74239b4a-5a35-44a0-bd0f-090f9ae4e874" providerId="ADAL" clId="{62487823-BBFA-412C-8584-9DADEA0C424E}" dt="2024-06-18T14:36:08.007" v="1253" actId="1076"/>
          <ac:spMkLst>
            <pc:docMk/>
            <pc:sldMk cId="4002446681" sldId="268"/>
            <ac:spMk id="2" creationId="{492B488A-8B8E-5306-B381-CB97144EAB63}"/>
          </ac:spMkLst>
        </pc:spChg>
        <pc:spChg chg="add mod ord">
          <ac:chgData name="DU MAS DE VEAUCOCOURS Guillaume" userId="74239b4a-5a35-44a0-bd0f-090f9ae4e874" providerId="ADAL" clId="{62487823-BBFA-412C-8584-9DADEA0C424E}" dt="2024-06-18T14:09:01.525" v="241" actId="167"/>
          <ac:spMkLst>
            <pc:docMk/>
            <pc:sldMk cId="4002446681" sldId="268"/>
            <ac:spMk id="3" creationId="{E28C859F-C1E9-04B2-85EA-45D01D468CBA}"/>
          </ac:spMkLst>
        </pc:spChg>
        <pc:spChg chg="add del mod ord">
          <ac:chgData name="DU MAS DE VEAUCOCOURS Guillaume" userId="74239b4a-5a35-44a0-bd0f-090f9ae4e874" providerId="ADAL" clId="{62487823-BBFA-412C-8584-9DADEA0C424E}" dt="2024-06-18T14:36:04.551" v="1252" actId="478"/>
          <ac:spMkLst>
            <pc:docMk/>
            <pc:sldMk cId="4002446681" sldId="268"/>
            <ac:spMk id="10" creationId="{3D230089-CC3B-845D-3EE6-014F64B28FA1}"/>
          </ac:spMkLst>
        </pc:spChg>
        <pc:spChg chg="add mod ord">
          <ac:chgData name="DU MAS DE VEAUCOCOURS Guillaume" userId="74239b4a-5a35-44a0-bd0f-090f9ae4e874" providerId="ADAL" clId="{62487823-BBFA-412C-8584-9DADEA0C424E}" dt="2024-06-18T14:36:11.043" v="1255" actId="167"/>
          <ac:spMkLst>
            <pc:docMk/>
            <pc:sldMk cId="4002446681" sldId="268"/>
            <ac:spMk id="14" creationId="{D113D941-876B-7C78-EAF4-9FC39C17C3F3}"/>
          </ac:spMkLst>
        </pc:spChg>
        <pc:picChg chg="add mod">
          <ac:chgData name="DU MAS DE VEAUCOCOURS Guillaume" userId="74239b4a-5a35-44a0-bd0f-090f9ae4e874" providerId="ADAL" clId="{62487823-BBFA-412C-8584-9DADEA0C424E}" dt="2024-06-18T14:27:21.238" v="1228"/>
          <ac:picMkLst>
            <pc:docMk/>
            <pc:sldMk cId="4002446681" sldId="268"/>
            <ac:picMk id="11" creationId="{5FF61D1B-744A-74AC-8F22-8050E21F5CA3}"/>
          </ac:picMkLst>
        </pc:picChg>
        <pc:picChg chg="add mod">
          <ac:chgData name="DU MAS DE VEAUCOCOURS Guillaume" userId="74239b4a-5a35-44a0-bd0f-090f9ae4e874" providerId="ADAL" clId="{62487823-BBFA-412C-8584-9DADEA0C424E}" dt="2024-06-18T14:32:02.804" v="1238"/>
          <ac:picMkLst>
            <pc:docMk/>
            <pc:sldMk cId="4002446681" sldId="268"/>
            <ac:picMk id="12" creationId="{2C160426-6857-CC11-2F37-FB310DCA39CC}"/>
          </ac:picMkLst>
        </pc:picChg>
        <pc:picChg chg="add mod">
          <ac:chgData name="DU MAS DE VEAUCOCOURS Guillaume" userId="74239b4a-5a35-44a0-bd0f-090f9ae4e874" providerId="ADAL" clId="{62487823-BBFA-412C-8584-9DADEA0C424E}" dt="2024-06-18T14:32:12.088" v="1239"/>
          <ac:picMkLst>
            <pc:docMk/>
            <pc:sldMk cId="4002446681" sldId="268"/>
            <ac:picMk id="13" creationId="{796BCCAD-E34C-2A72-20B6-B8FA11078B93}"/>
          </ac:picMkLst>
        </pc:picChg>
        <pc:picChg chg="add del">
          <ac:chgData name="DU MAS DE VEAUCOCOURS Guillaume" userId="74239b4a-5a35-44a0-bd0f-090f9ae4e874" providerId="ADAL" clId="{62487823-BBFA-412C-8584-9DADEA0C424E}" dt="2024-06-18T14:13:32.239" v="747" actId="478"/>
          <ac:picMkLst>
            <pc:docMk/>
            <pc:sldMk cId="4002446681" sldId="268"/>
            <ac:picMk id="19" creationId="{2C524D86-AE53-7D9F-8DDD-F3DB86BA5C91}"/>
          </ac:picMkLst>
        </pc:picChg>
      </pc:sldChg>
      <pc:sldChg chg="addSp delSp modSp mod">
        <pc:chgData name="DU MAS DE VEAUCOCOURS Guillaume" userId="74239b4a-5a35-44a0-bd0f-090f9ae4e874" providerId="ADAL" clId="{62487823-BBFA-412C-8584-9DADEA0C424E}" dt="2024-06-18T14:37:03.890" v="1266" actId="1076"/>
        <pc:sldMkLst>
          <pc:docMk/>
          <pc:sldMk cId="4271353109" sldId="269"/>
        </pc:sldMkLst>
        <pc:spChg chg="add del mod ord">
          <ac:chgData name="DU MAS DE VEAUCOCOURS Guillaume" userId="74239b4a-5a35-44a0-bd0f-090f9ae4e874" providerId="ADAL" clId="{62487823-BBFA-412C-8584-9DADEA0C424E}" dt="2024-06-18T14:15:29.816" v="766" actId="478"/>
          <ac:spMkLst>
            <pc:docMk/>
            <pc:sldMk cId="4271353109" sldId="269"/>
            <ac:spMk id="2" creationId="{FB4618DF-3DA1-A534-B38D-84697FDD48D4}"/>
          </ac:spMkLst>
        </pc:spChg>
        <pc:spChg chg="mod">
          <ac:chgData name="DU MAS DE VEAUCOCOURS Guillaume" userId="74239b4a-5a35-44a0-bd0f-090f9ae4e874" providerId="ADAL" clId="{62487823-BBFA-412C-8584-9DADEA0C424E}" dt="2024-06-18T14:37:03.890" v="1266" actId="1076"/>
          <ac:spMkLst>
            <pc:docMk/>
            <pc:sldMk cId="4271353109" sldId="269"/>
            <ac:spMk id="3" creationId="{5E3BF491-7943-D980-4B51-81A8247D388B}"/>
          </ac:spMkLst>
        </pc:spChg>
        <pc:spChg chg="add del mod ord">
          <ac:chgData name="DU MAS DE VEAUCOCOURS Guillaume" userId="74239b4a-5a35-44a0-bd0f-090f9ae4e874" providerId="ADAL" clId="{62487823-BBFA-412C-8584-9DADEA0C424E}" dt="2024-06-18T14:36:56.332" v="1263" actId="478"/>
          <ac:spMkLst>
            <pc:docMk/>
            <pc:sldMk cId="4271353109" sldId="269"/>
            <ac:spMk id="7" creationId="{FAEB65D8-588D-5F39-5233-2BC1F9193152}"/>
          </ac:spMkLst>
        </pc:spChg>
        <pc:spChg chg="add mod ord">
          <ac:chgData name="DU MAS DE VEAUCOCOURS Guillaume" userId="74239b4a-5a35-44a0-bd0f-090f9ae4e874" providerId="ADAL" clId="{62487823-BBFA-412C-8584-9DADEA0C424E}" dt="2024-06-18T14:36:59.392" v="1265" actId="167"/>
          <ac:spMkLst>
            <pc:docMk/>
            <pc:sldMk cId="4271353109" sldId="269"/>
            <ac:spMk id="10" creationId="{A0DABF96-558B-E6A3-7BCE-31EBBFC752FF}"/>
          </ac:spMkLst>
        </pc:spChg>
        <pc:picChg chg="add mod">
          <ac:chgData name="DU MAS DE VEAUCOCOURS Guillaume" userId="74239b4a-5a35-44a0-bd0f-090f9ae4e874" providerId="ADAL" clId="{62487823-BBFA-412C-8584-9DADEA0C424E}" dt="2024-06-18T14:27:28.634" v="1232"/>
          <ac:picMkLst>
            <pc:docMk/>
            <pc:sldMk cId="4271353109" sldId="269"/>
            <ac:picMk id="9" creationId="{EAB1FB44-687E-C5DE-933B-E340B6C30CDB}"/>
          </ac:picMkLst>
        </pc:picChg>
        <pc:picChg chg="del">
          <ac:chgData name="DU MAS DE VEAUCOCOURS Guillaume" userId="74239b4a-5a35-44a0-bd0f-090f9ae4e874" providerId="ADAL" clId="{62487823-BBFA-412C-8584-9DADEA0C424E}" dt="2024-06-18T14:15:07.529" v="762" actId="478"/>
          <ac:picMkLst>
            <pc:docMk/>
            <pc:sldMk cId="4271353109" sldId="269"/>
            <ac:picMk id="17" creationId="{988B96E4-B411-7150-B8A9-1E64DF383BE1}"/>
          </ac:picMkLst>
        </pc:picChg>
      </pc:sldChg>
      <pc:sldChg chg="addSp delSp modSp mod">
        <pc:chgData name="DU MAS DE VEAUCOCOURS Guillaume" userId="74239b4a-5a35-44a0-bd0f-090f9ae4e874" providerId="ADAL" clId="{62487823-BBFA-412C-8584-9DADEA0C424E}" dt="2024-06-18T14:27:29.511" v="1233"/>
        <pc:sldMkLst>
          <pc:docMk/>
          <pc:sldMk cId="1344439726" sldId="270"/>
        </pc:sldMkLst>
        <pc:spChg chg="add mod ord">
          <ac:chgData name="DU MAS DE VEAUCOCOURS Guillaume" userId="74239b4a-5a35-44a0-bd0f-090f9ae4e874" providerId="ADAL" clId="{62487823-BBFA-412C-8584-9DADEA0C424E}" dt="2024-06-18T14:15:38.462" v="770" actId="167"/>
          <ac:spMkLst>
            <pc:docMk/>
            <pc:sldMk cId="1344439726" sldId="270"/>
            <ac:spMk id="2" creationId="{5D81B292-D471-4FA4-26A0-1A65A1F559C4}"/>
          </ac:spMkLst>
        </pc:spChg>
        <pc:picChg chg="add mod">
          <ac:chgData name="DU MAS DE VEAUCOCOURS Guillaume" userId="74239b4a-5a35-44a0-bd0f-090f9ae4e874" providerId="ADAL" clId="{62487823-BBFA-412C-8584-9DADEA0C424E}" dt="2024-06-18T14:27:29.511" v="1233"/>
          <ac:picMkLst>
            <pc:docMk/>
            <pc:sldMk cId="1344439726" sldId="270"/>
            <ac:picMk id="11" creationId="{CAB73AC1-1C84-44AC-B94E-849513EE7CBE}"/>
          </ac:picMkLst>
        </pc:picChg>
        <pc:picChg chg="del">
          <ac:chgData name="DU MAS DE VEAUCOCOURS Guillaume" userId="74239b4a-5a35-44a0-bd0f-090f9ae4e874" providerId="ADAL" clId="{62487823-BBFA-412C-8584-9DADEA0C424E}" dt="2024-06-18T14:15:13.626" v="765" actId="478"/>
          <ac:picMkLst>
            <pc:docMk/>
            <pc:sldMk cId="1344439726" sldId="270"/>
            <ac:picMk id="17" creationId="{62D62356-5D11-30D9-C6A2-9B8BA0313FFE}"/>
          </ac:picMkLst>
        </pc:picChg>
      </pc:sldChg>
      <pc:sldChg chg="addSp delSp modSp mod">
        <pc:chgData name="DU MAS DE VEAUCOCOURS Guillaume" userId="74239b4a-5a35-44a0-bd0f-090f9ae4e874" providerId="ADAL" clId="{62487823-BBFA-412C-8584-9DADEA0C424E}" dt="2024-06-18T14:37:26.508" v="1271" actId="1076"/>
        <pc:sldMkLst>
          <pc:docMk/>
          <pc:sldMk cId="1429126866" sldId="271"/>
        </pc:sldMkLst>
        <pc:spChg chg="add del mod ord">
          <ac:chgData name="DU MAS DE VEAUCOCOURS Guillaume" userId="74239b4a-5a35-44a0-bd0f-090f9ae4e874" providerId="ADAL" clId="{62487823-BBFA-412C-8584-9DADEA0C424E}" dt="2024-06-18T14:37:20.604" v="1268" actId="478"/>
          <ac:spMkLst>
            <pc:docMk/>
            <pc:sldMk cId="1429126866" sldId="271"/>
            <ac:spMk id="2" creationId="{793D250E-62CE-688E-51A4-FDC0F019FBFF}"/>
          </ac:spMkLst>
        </pc:spChg>
        <pc:spChg chg="mod">
          <ac:chgData name="DU MAS DE VEAUCOCOURS Guillaume" userId="74239b4a-5a35-44a0-bd0f-090f9ae4e874" providerId="ADAL" clId="{62487823-BBFA-412C-8584-9DADEA0C424E}" dt="2024-06-18T14:37:26.508" v="1271" actId="1076"/>
          <ac:spMkLst>
            <pc:docMk/>
            <pc:sldMk cId="1429126866" sldId="271"/>
            <ac:spMk id="3" creationId="{6D63598F-B499-F3E0-FD3F-671966ADD6B2}"/>
          </ac:spMkLst>
        </pc:spChg>
        <pc:spChg chg="add mod ord">
          <ac:chgData name="DU MAS DE VEAUCOCOURS Guillaume" userId="74239b4a-5a35-44a0-bd0f-090f9ae4e874" providerId="ADAL" clId="{62487823-BBFA-412C-8584-9DADEA0C424E}" dt="2024-06-18T14:37:23.222" v="1270" actId="167"/>
          <ac:spMkLst>
            <pc:docMk/>
            <pc:sldMk cId="1429126866" sldId="271"/>
            <ac:spMk id="14" creationId="{E27B4661-C99A-7A87-FF8C-F955687E79A7}"/>
          </ac:spMkLst>
        </pc:spChg>
        <pc:picChg chg="add mod">
          <ac:chgData name="DU MAS DE VEAUCOCOURS Guillaume" userId="74239b4a-5a35-44a0-bd0f-090f9ae4e874" providerId="ADAL" clId="{62487823-BBFA-412C-8584-9DADEA0C424E}" dt="2024-06-18T14:27:31.205" v="1234"/>
          <ac:picMkLst>
            <pc:docMk/>
            <pc:sldMk cId="1429126866" sldId="271"/>
            <ac:picMk id="8" creationId="{9FFD4041-DE7C-B7CD-11F4-86A707EFC3E0}"/>
          </ac:picMkLst>
        </pc:picChg>
        <pc:picChg chg="del">
          <ac:chgData name="DU MAS DE VEAUCOCOURS Guillaume" userId="74239b4a-5a35-44a0-bd0f-090f9ae4e874" providerId="ADAL" clId="{62487823-BBFA-412C-8584-9DADEA0C424E}" dt="2024-06-18T14:15:44.846" v="771" actId="478"/>
          <ac:picMkLst>
            <pc:docMk/>
            <pc:sldMk cId="1429126866" sldId="271"/>
            <ac:picMk id="17" creationId="{BC88ABB1-9BD8-1E96-6CD3-2EE6E1EDCFB4}"/>
          </ac:picMkLst>
        </pc:picChg>
      </pc:sldChg>
      <pc:sldChg chg="addSp delSp modSp mod">
        <pc:chgData name="DU MAS DE VEAUCOCOURS Guillaume" userId="74239b4a-5a35-44a0-bd0f-090f9ae4e874" providerId="ADAL" clId="{62487823-BBFA-412C-8584-9DADEA0C424E}" dt="2024-06-18T14:27:32.493" v="1235"/>
        <pc:sldMkLst>
          <pc:docMk/>
          <pc:sldMk cId="1304864708" sldId="272"/>
        </pc:sldMkLst>
        <pc:spChg chg="add mod ord">
          <ac:chgData name="DU MAS DE VEAUCOCOURS Guillaume" userId="74239b4a-5a35-44a0-bd0f-090f9ae4e874" providerId="ADAL" clId="{62487823-BBFA-412C-8584-9DADEA0C424E}" dt="2024-06-18T14:15:59.503" v="776" actId="167"/>
          <ac:spMkLst>
            <pc:docMk/>
            <pc:sldMk cId="1304864708" sldId="272"/>
            <ac:spMk id="2" creationId="{595E7BAE-7CE6-9E11-183F-E5B7EA28FEE5}"/>
          </ac:spMkLst>
        </pc:spChg>
        <pc:picChg chg="add mod">
          <ac:chgData name="DU MAS DE VEAUCOCOURS Guillaume" userId="74239b4a-5a35-44a0-bd0f-090f9ae4e874" providerId="ADAL" clId="{62487823-BBFA-412C-8584-9DADEA0C424E}" dt="2024-06-18T14:27:32.493" v="1235"/>
          <ac:picMkLst>
            <pc:docMk/>
            <pc:sldMk cId="1304864708" sldId="272"/>
            <ac:picMk id="15" creationId="{075A18D4-E364-2927-8B25-00CC53F02775}"/>
          </ac:picMkLst>
        </pc:picChg>
        <pc:picChg chg="del">
          <ac:chgData name="DU MAS DE VEAUCOCOURS Guillaume" userId="74239b4a-5a35-44a0-bd0f-090f9ae4e874" providerId="ADAL" clId="{62487823-BBFA-412C-8584-9DADEA0C424E}" dt="2024-06-18T14:15:50.741" v="774" actId="478"/>
          <ac:picMkLst>
            <pc:docMk/>
            <pc:sldMk cId="1304864708" sldId="272"/>
            <ac:picMk id="17" creationId="{5B7E9D9B-F1D3-24DF-B820-1112F3AAF92D}"/>
          </ac:picMkLst>
        </pc:picChg>
      </pc:sldChg>
      <pc:sldChg chg="addSp delSp modSp mod">
        <pc:chgData name="DU MAS DE VEAUCOCOURS Guillaume" userId="74239b4a-5a35-44a0-bd0f-090f9ae4e874" providerId="ADAL" clId="{62487823-BBFA-412C-8584-9DADEA0C424E}" dt="2024-06-18T14:37:41.137" v="1276" actId="1076"/>
        <pc:sldMkLst>
          <pc:docMk/>
          <pc:sldMk cId="1283993695" sldId="273"/>
        </pc:sldMkLst>
        <pc:spChg chg="add del mod ord">
          <ac:chgData name="DU MAS DE VEAUCOCOURS Guillaume" userId="74239b4a-5a35-44a0-bd0f-090f9ae4e874" providerId="ADAL" clId="{62487823-BBFA-412C-8584-9DADEA0C424E}" dt="2024-06-18T14:37:36.034" v="1273" actId="478"/>
          <ac:spMkLst>
            <pc:docMk/>
            <pc:sldMk cId="1283993695" sldId="273"/>
            <ac:spMk id="2" creationId="{D35B60AD-F23A-A784-A6D0-34427F9A52BD}"/>
          </ac:spMkLst>
        </pc:spChg>
        <pc:spChg chg="mod">
          <ac:chgData name="DU MAS DE VEAUCOCOURS Guillaume" userId="74239b4a-5a35-44a0-bd0f-090f9ae4e874" providerId="ADAL" clId="{62487823-BBFA-412C-8584-9DADEA0C424E}" dt="2024-06-18T14:37:41.137" v="1276" actId="1076"/>
          <ac:spMkLst>
            <pc:docMk/>
            <pc:sldMk cId="1283993695" sldId="273"/>
            <ac:spMk id="3" creationId="{A5A9FFB1-6554-EEAA-B6A2-23C5D2B6D8B5}"/>
          </ac:spMkLst>
        </pc:spChg>
        <pc:spChg chg="add mod ord">
          <ac:chgData name="DU MAS DE VEAUCOCOURS Guillaume" userId="74239b4a-5a35-44a0-bd0f-090f9ae4e874" providerId="ADAL" clId="{62487823-BBFA-412C-8584-9DADEA0C424E}" dt="2024-06-18T14:37:38.515" v="1275" actId="167"/>
          <ac:spMkLst>
            <pc:docMk/>
            <pc:sldMk cId="1283993695" sldId="273"/>
            <ac:spMk id="23" creationId="{431B22E4-92CA-B1F8-348B-84A74947866A}"/>
          </ac:spMkLst>
        </pc:spChg>
        <pc:picChg chg="add mod">
          <ac:chgData name="DU MAS DE VEAUCOCOURS Guillaume" userId="74239b4a-5a35-44a0-bd0f-090f9ae4e874" providerId="ADAL" clId="{62487823-BBFA-412C-8584-9DADEA0C424E}" dt="2024-06-18T14:27:33.604" v="1236"/>
          <ac:picMkLst>
            <pc:docMk/>
            <pc:sldMk cId="1283993695" sldId="273"/>
            <ac:picMk id="5" creationId="{AB4323F4-E968-49D9-AC49-6B16F01A7743}"/>
          </ac:picMkLst>
        </pc:picChg>
        <pc:picChg chg="add mod">
          <ac:chgData name="DU MAS DE VEAUCOCOURS Guillaume" userId="74239b4a-5a35-44a0-bd0f-090f9ae4e874" providerId="ADAL" clId="{62487823-BBFA-412C-8584-9DADEA0C424E}" dt="2024-06-18T14:30:19.456" v="1237"/>
          <ac:picMkLst>
            <pc:docMk/>
            <pc:sldMk cId="1283993695" sldId="273"/>
            <ac:picMk id="6" creationId="{AAE5C82C-FABA-5A70-40A9-E38CE7F1C5E7}"/>
          </ac:picMkLst>
        </pc:picChg>
        <pc:picChg chg="del">
          <ac:chgData name="DU MAS DE VEAUCOCOURS Guillaume" userId="74239b4a-5a35-44a0-bd0f-090f9ae4e874" providerId="ADAL" clId="{62487823-BBFA-412C-8584-9DADEA0C424E}" dt="2024-06-18T14:16:06.066" v="777" actId="478"/>
          <ac:picMkLst>
            <pc:docMk/>
            <pc:sldMk cId="1283993695" sldId="273"/>
            <ac:picMk id="17" creationId="{C1AACBFF-AB5E-1319-BE89-63E3C4F1C491}"/>
          </ac:picMkLst>
        </pc:picChg>
      </pc:sldChg>
      <pc:sldChg chg="addSp delSp modSp mod">
        <pc:chgData name="DU MAS DE VEAUCOCOURS Guillaume" userId="74239b4a-5a35-44a0-bd0f-090f9ae4e874" providerId="ADAL" clId="{62487823-BBFA-412C-8584-9DADEA0C424E}" dt="2024-06-18T14:36:23.744" v="1256"/>
        <pc:sldMkLst>
          <pc:docMk/>
          <pc:sldMk cId="3004511920" sldId="274"/>
        </pc:sldMkLst>
        <pc:spChg chg="add mod ord">
          <ac:chgData name="DU MAS DE VEAUCOCOURS Guillaume" userId="74239b4a-5a35-44a0-bd0f-090f9ae4e874" providerId="ADAL" clId="{62487823-BBFA-412C-8584-9DADEA0C424E}" dt="2024-06-18T14:08:59.101" v="239" actId="167"/>
          <ac:spMkLst>
            <pc:docMk/>
            <pc:sldMk cId="3004511920" sldId="274"/>
            <ac:spMk id="2" creationId="{340F9782-3A5B-084A-9262-C5A9ABA1E206}"/>
          </ac:spMkLst>
        </pc:spChg>
        <pc:spChg chg="add mod ord">
          <ac:chgData name="DU MAS DE VEAUCOCOURS Guillaume" userId="74239b4a-5a35-44a0-bd0f-090f9ae4e874" providerId="ADAL" clId="{62487823-BBFA-412C-8584-9DADEA0C424E}" dt="2024-06-18T14:14:10.039" v="752" actId="167"/>
          <ac:spMkLst>
            <pc:docMk/>
            <pc:sldMk cId="3004511920" sldId="274"/>
            <ac:spMk id="8" creationId="{F6A756B1-34C8-A5A0-CC58-65072A4A1A26}"/>
          </ac:spMkLst>
        </pc:spChg>
        <pc:spChg chg="add mod">
          <ac:chgData name="DU MAS DE VEAUCOCOURS Guillaume" userId="74239b4a-5a35-44a0-bd0f-090f9ae4e874" providerId="ADAL" clId="{62487823-BBFA-412C-8584-9DADEA0C424E}" dt="2024-06-18T14:36:23.744" v="1256"/>
          <ac:spMkLst>
            <pc:docMk/>
            <pc:sldMk cId="3004511920" sldId="274"/>
            <ac:spMk id="13" creationId="{BA6395D4-F35C-36A2-7E3C-6E762BCC040C}"/>
          </ac:spMkLst>
        </pc:spChg>
        <pc:picChg chg="add mod">
          <ac:chgData name="DU MAS DE VEAUCOCOURS Guillaume" userId="74239b4a-5a35-44a0-bd0f-090f9ae4e874" providerId="ADAL" clId="{62487823-BBFA-412C-8584-9DADEA0C424E}" dt="2024-06-18T14:27:23.190" v="1229"/>
          <ac:picMkLst>
            <pc:docMk/>
            <pc:sldMk cId="3004511920" sldId="274"/>
            <ac:picMk id="10" creationId="{E259BF93-B804-6473-AF65-B1D2356DF3B4}"/>
          </ac:picMkLst>
        </pc:picChg>
        <pc:picChg chg="add del">
          <ac:chgData name="DU MAS DE VEAUCOCOURS Guillaume" userId="74239b4a-5a35-44a0-bd0f-090f9ae4e874" providerId="ADAL" clId="{62487823-BBFA-412C-8584-9DADEA0C424E}" dt="2024-06-18T14:14:06.532" v="750" actId="478"/>
          <ac:picMkLst>
            <pc:docMk/>
            <pc:sldMk cId="3004511920" sldId="274"/>
            <ac:picMk id="18" creationId="{A0A9A3F7-1A96-7D4D-BE32-9F926759810B}"/>
          </ac:picMkLst>
        </pc:picChg>
      </pc:sldChg>
      <pc:sldChg chg="addSp delSp modSp mod">
        <pc:chgData name="DU MAS DE VEAUCOCOURS Guillaume" userId="74239b4a-5a35-44a0-bd0f-090f9ae4e874" providerId="ADAL" clId="{62487823-BBFA-412C-8584-9DADEA0C424E}" dt="2024-06-18T14:36:43.473" v="1261" actId="1076"/>
        <pc:sldMkLst>
          <pc:docMk/>
          <pc:sldMk cId="2758093550" sldId="275"/>
        </pc:sldMkLst>
        <pc:spChg chg="add del mod ord">
          <ac:chgData name="DU MAS DE VEAUCOCOURS Guillaume" userId="74239b4a-5a35-44a0-bd0f-090f9ae4e874" providerId="ADAL" clId="{62487823-BBFA-412C-8584-9DADEA0C424E}" dt="2024-06-18T14:36:35.001" v="1258" actId="478"/>
          <ac:spMkLst>
            <pc:docMk/>
            <pc:sldMk cId="2758093550" sldId="275"/>
            <ac:spMk id="2" creationId="{CD162820-9430-F1C5-C861-D4FAA27ED152}"/>
          </ac:spMkLst>
        </pc:spChg>
        <pc:spChg chg="mod">
          <ac:chgData name="DU MAS DE VEAUCOCOURS Guillaume" userId="74239b4a-5a35-44a0-bd0f-090f9ae4e874" providerId="ADAL" clId="{62487823-BBFA-412C-8584-9DADEA0C424E}" dt="2024-06-18T14:36:43.473" v="1261" actId="1076"/>
          <ac:spMkLst>
            <pc:docMk/>
            <pc:sldMk cId="2758093550" sldId="275"/>
            <ac:spMk id="3" creationId="{18579850-2510-35BA-3616-CB838C4C3B80}"/>
          </ac:spMkLst>
        </pc:spChg>
        <pc:spChg chg="add mod ord">
          <ac:chgData name="DU MAS DE VEAUCOCOURS Guillaume" userId="74239b4a-5a35-44a0-bd0f-090f9ae4e874" providerId="ADAL" clId="{62487823-BBFA-412C-8584-9DADEA0C424E}" dt="2024-06-18T14:36:38.112" v="1260" actId="167"/>
          <ac:spMkLst>
            <pc:docMk/>
            <pc:sldMk cId="2758093550" sldId="275"/>
            <ac:spMk id="17" creationId="{18551420-D408-9F4B-FA11-D62E7F269B31}"/>
          </ac:spMkLst>
        </pc:spChg>
        <pc:picChg chg="add mod">
          <ac:chgData name="DU MAS DE VEAUCOCOURS Guillaume" userId="74239b4a-5a35-44a0-bd0f-090f9ae4e874" providerId="ADAL" clId="{62487823-BBFA-412C-8584-9DADEA0C424E}" dt="2024-06-18T14:27:25.264" v="1230"/>
          <ac:picMkLst>
            <pc:docMk/>
            <pc:sldMk cId="2758093550" sldId="275"/>
            <ac:picMk id="15" creationId="{87AD97B5-A96E-F163-67F2-CCD5646E4112}"/>
          </ac:picMkLst>
        </pc:picChg>
        <pc:picChg chg="del">
          <ac:chgData name="DU MAS DE VEAUCOCOURS Guillaume" userId="74239b4a-5a35-44a0-bd0f-090f9ae4e874" providerId="ADAL" clId="{62487823-BBFA-412C-8584-9DADEA0C424E}" dt="2024-06-18T14:14:26.411" v="754" actId="478"/>
          <ac:picMkLst>
            <pc:docMk/>
            <pc:sldMk cId="2758093550" sldId="275"/>
            <ac:picMk id="18" creationId="{E7356BAE-2336-3DE1-55CE-08BB5B14AF41}"/>
          </ac:picMkLst>
        </pc:picChg>
      </pc:sldChg>
      <pc:sldChg chg="modSp mod">
        <pc:chgData name="DU MAS DE VEAUCOCOURS Guillaume" userId="74239b4a-5a35-44a0-bd0f-090f9ae4e874" providerId="ADAL" clId="{62487823-BBFA-412C-8584-9DADEA0C424E}" dt="2024-06-18T14:26:44.902" v="1226" actId="692"/>
        <pc:sldMkLst>
          <pc:docMk/>
          <pc:sldMk cId="1893085329" sldId="276"/>
        </pc:sldMkLst>
        <pc:picChg chg="mod">
          <ac:chgData name="DU MAS DE VEAUCOCOURS Guillaume" userId="74239b4a-5a35-44a0-bd0f-090f9ae4e874" providerId="ADAL" clId="{62487823-BBFA-412C-8584-9DADEA0C424E}" dt="2024-06-18T14:26:44.902" v="1226" actId="692"/>
          <ac:picMkLst>
            <pc:docMk/>
            <pc:sldMk cId="1893085329" sldId="276"/>
            <ac:picMk id="21" creationId="{4D202EEB-5F4E-E80B-780A-69C4E8A7248C}"/>
          </ac:picMkLst>
        </pc:picChg>
      </pc:sldChg>
      <pc:sldChg chg="addSp delSp modSp mod">
        <pc:chgData name="DU MAS DE VEAUCOCOURS Guillaume" userId="74239b4a-5a35-44a0-bd0f-090f9ae4e874" providerId="ADAL" clId="{62487823-BBFA-412C-8584-9DADEA0C424E}" dt="2024-06-26T08:03:50.649" v="1329"/>
        <pc:sldMkLst>
          <pc:docMk/>
          <pc:sldMk cId="2264990786" sldId="278"/>
        </pc:sldMkLst>
        <pc:spChg chg="add mod">
          <ac:chgData name="DU MAS DE VEAUCOCOURS Guillaume" userId="74239b4a-5a35-44a0-bd0f-090f9ae4e874" providerId="ADAL" clId="{62487823-BBFA-412C-8584-9DADEA0C424E}" dt="2024-06-26T08:03:50.649" v="1329"/>
          <ac:spMkLst>
            <pc:docMk/>
            <pc:sldMk cId="2264990786" sldId="278"/>
            <ac:spMk id="2" creationId="{C5971E24-223D-1339-5A0C-C1A3173B13BE}"/>
          </ac:spMkLst>
        </pc:spChg>
        <pc:spChg chg="del mod topLvl">
          <ac:chgData name="DU MAS DE VEAUCOCOURS Guillaume" userId="74239b4a-5a35-44a0-bd0f-090f9ae4e874" providerId="ADAL" clId="{62487823-BBFA-412C-8584-9DADEA0C424E}" dt="2024-06-26T08:03:49.882" v="1328" actId="478"/>
          <ac:spMkLst>
            <pc:docMk/>
            <pc:sldMk cId="2264990786" sldId="278"/>
            <ac:spMk id="12" creationId="{93425635-906E-00D6-DD06-079C834CCAE1}"/>
          </ac:spMkLst>
        </pc:spChg>
        <pc:grpChg chg="del">
          <ac:chgData name="DU MAS DE VEAUCOCOURS Guillaume" userId="74239b4a-5a35-44a0-bd0f-090f9ae4e874" providerId="ADAL" clId="{62487823-BBFA-412C-8584-9DADEA0C424E}" dt="2024-06-26T08:03:49.882" v="1328" actId="478"/>
          <ac:grpSpMkLst>
            <pc:docMk/>
            <pc:sldMk cId="2264990786" sldId="278"/>
            <ac:grpSpMk id="22" creationId="{ACA13C23-FF9A-5083-0C26-9EC2E6B73CDB}"/>
          </ac:grpSpMkLst>
        </pc:grpChg>
        <pc:picChg chg="topLvl">
          <ac:chgData name="DU MAS DE VEAUCOCOURS Guillaume" userId="74239b4a-5a35-44a0-bd0f-090f9ae4e874" providerId="ADAL" clId="{62487823-BBFA-412C-8584-9DADEA0C424E}" dt="2024-06-26T08:03:49.882" v="1328" actId="478"/>
          <ac:picMkLst>
            <pc:docMk/>
            <pc:sldMk cId="2264990786" sldId="278"/>
            <ac:picMk id="21" creationId="{4D202EEB-5F4E-E80B-780A-69C4E8A7248C}"/>
          </ac:picMkLst>
        </pc:picChg>
      </pc:sldChg>
      <pc:sldChg chg="add del">
        <pc:chgData name="DU MAS DE VEAUCOCOURS Guillaume" userId="74239b4a-5a35-44a0-bd0f-090f9ae4e874" providerId="ADAL" clId="{62487823-BBFA-412C-8584-9DADEA0C424E}" dt="2024-06-18T14:34:04.421" v="1246" actId="2890"/>
        <pc:sldMkLst>
          <pc:docMk/>
          <pc:sldMk cId="1971790706" sldId="27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3D604B-ABAC-4188-A012-5467A05652F6}" type="datetimeFigureOut">
              <a:rPr lang="fr-FR" smtClean="0"/>
              <a:t>26/06/2024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01771E-05AF-46F9-AD8A-41B41CB3FC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6907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01771E-05AF-46F9-AD8A-41B41CB3FCA4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28717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01771E-05AF-46F9-AD8A-41B41CB3FCA4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28182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01771E-05AF-46F9-AD8A-41B41CB3FCA4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38957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01771E-05AF-46F9-AD8A-41B41CB3FCA4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60535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01771E-05AF-46F9-AD8A-41B41CB3FCA4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178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C72F44A-5E8C-1279-FF81-FFD8A9AD07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7F4615F-EDBB-CAEE-5563-E28507CE07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F541AD9-950C-BD0B-1800-0ECE934D9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FBE29-584F-405D-9674-0285C5913838}" type="datetimeFigureOut">
              <a:rPr lang="fr-FR" smtClean="0"/>
              <a:t>26/06/2024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2B8AF7E-F911-B0B1-B020-E7CDEC129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154AF09-883D-DB10-9750-F79021FC1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C2969-DEAE-4567-9295-AA6F0A621C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9954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4818A0-C544-A594-7F44-249DE8CF2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A66DE4C-BB19-90FA-2ECA-CCE8CB875D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3C946C9-9CD9-671E-50AB-2BDB30DE4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FBE29-584F-405D-9674-0285C5913838}" type="datetimeFigureOut">
              <a:rPr lang="fr-FR" smtClean="0"/>
              <a:t>26/06/2024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E2D2CC2-D811-73AD-7C98-F4E2636EF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37640DA-6FC1-8171-905F-8BD83FE55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C2969-DEAE-4567-9295-AA6F0A621C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3612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650BB2FA-6847-79D1-4743-1F60EAA57B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59679BC-2EFC-909F-D1EC-FCC488F578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6B78C34-33DA-A06F-05F9-9788553CC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FBE29-584F-405D-9674-0285C5913838}" type="datetimeFigureOut">
              <a:rPr lang="fr-FR" smtClean="0"/>
              <a:t>26/06/2024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CE67832-25EA-B28D-FE21-260C108A0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787EC68-FBAE-A386-CD32-3135EF2CA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C2969-DEAE-4567-9295-AA6F0A621C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0140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F8718E-C183-827B-6682-0635B05CE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D399E33-2AC5-61DE-802A-D06696F81B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C4CEB5A-8F8C-BE9F-79A4-D71D8A472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FBE29-584F-405D-9674-0285C5913838}" type="datetimeFigureOut">
              <a:rPr lang="fr-FR" smtClean="0"/>
              <a:t>26/06/2024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4405421-738B-2D2F-5712-100FA2C0F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6674E1F-D69F-2ADD-4520-2CA2B41E7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C2969-DEAE-4567-9295-AA6F0A621C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6406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64A1FC-3FE7-2E67-879B-19AF58B57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8DD6923-8379-7797-B982-099F8808AA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BD123F3-49CE-5492-9E1A-DA065AB30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FBE29-584F-405D-9674-0285C5913838}" type="datetimeFigureOut">
              <a:rPr lang="fr-FR" smtClean="0"/>
              <a:t>26/06/2024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03ED0A4-7C38-4B64-E916-E4694E1D5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6CCD257-F6AF-D750-75E3-CE86BC9D3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C2969-DEAE-4567-9295-AA6F0A621C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9900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F9B9F3-4C7E-BEA3-C9E8-FDC203C57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081054E-619C-F838-F923-BBDA1B57F8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3FBB492-BA74-8A9B-1F06-952ACAA19D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5C4B7AC-6948-25D8-6360-591B64347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FBE29-584F-405D-9674-0285C5913838}" type="datetimeFigureOut">
              <a:rPr lang="fr-FR" smtClean="0"/>
              <a:t>26/06/2024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6882174-C93D-B10D-7934-FCD390987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05B4AD1-0F4B-AA84-54C4-A46910C58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C2969-DEAE-4567-9295-AA6F0A621C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227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93F0B6-C737-BB54-9B49-F1C295B83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77210FD-3A33-5016-7D49-C7631C1FB7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E98DD2D-5B75-54CD-8617-BA06E1A304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F43CB9C-9BD9-7A39-9DAE-4CD081F608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22071CA-AD2B-EA95-D24D-E21A4B3F41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95B14F4-BE4E-13BF-0044-2D6C64841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FBE29-584F-405D-9674-0285C5913838}" type="datetimeFigureOut">
              <a:rPr lang="fr-FR" smtClean="0"/>
              <a:t>26/06/2024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1CD71ABD-75A4-8AC2-5125-E9E3B1016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7EBF483-8048-B857-B030-BD51AA85B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C2969-DEAE-4567-9295-AA6F0A621C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8327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7F9E85C-E0D8-3E72-BEC1-2BE39F59D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D36CD5C-AFF8-E18B-9064-5DC27F5B2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FBE29-584F-405D-9674-0285C5913838}" type="datetimeFigureOut">
              <a:rPr lang="fr-FR" smtClean="0"/>
              <a:t>26/06/2024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15869D6-A596-DAE9-43D0-E24A67C2A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F3BC16D-60FA-7CBA-3B2F-F5CE6D391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C2969-DEAE-4567-9295-AA6F0A621C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6829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E92BD3C-35D6-F996-7E21-A388EE2A4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FBE29-584F-405D-9674-0285C5913838}" type="datetimeFigureOut">
              <a:rPr lang="fr-FR" smtClean="0"/>
              <a:t>26/06/2024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1D1090C-43B0-3F85-0711-AB45D76E3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59E29E4-490F-25D5-EA5C-06FAB220F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C2969-DEAE-4567-9295-AA6F0A621C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2405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8144512-8541-BFE8-9484-7A46AE279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9F7EA4-5499-5EF8-5EFE-A9B41DA118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4DE335E-CBF7-2385-6269-8CE5A54041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8D17E13-557B-AEEF-FD8E-E8179071F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FBE29-584F-405D-9674-0285C5913838}" type="datetimeFigureOut">
              <a:rPr lang="fr-FR" smtClean="0"/>
              <a:t>26/06/2024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536E0E9-F99C-5B82-858D-9899895F0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CFDA6DD-B403-E1DE-02D0-B14A446DF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C2969-DEAE-4567-9295-AA6F0A621C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4692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9BEEFEE-BC32-1F48-17B3-04A4E954E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D357045-1C4F-7AD8-F49A-073AFD73D1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A83926B-010C-D9C6-BBA2-DBC72DD07C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8C5B774-DCE6-75EC-88DB-2E6472114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FBE29-584F-405D-9674-0285C5913838}" type="datetimeFigureOut">
              <a:rPr lang="fr-FR" smtClean="0"/>
              <a:t>26/06/2024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4A79876-643E-E434-BC33-DDD3C6273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AFE8DB2-B987-7453-6495-8B940B854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C2969-DEAE-4567-9295-AA6F0A621C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6153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5DE64D0-6E94-6C68-1850-6F6EA8182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DEE37B0-B8D1-5FC8-A0DB-C764C47526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74D0202-081B-12AD-2EA0-2002EB6D1D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A9FBE29-584F-405D-9674-0285C5913838}" type="datetimeFigureOut">
              <a:rPr lang="fr-FR" smtClean="0"/>
              <a:t>26/06/2024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EE030B2-9C61-2475-63E3-9F2761131F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398E6D9-41AC-DD6B-320E-59FA27C706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60C2969-DEAE-4567-9295-AA6F0A621C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8036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aideaucodage.fr/cim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ideaucodage.fr/cim" TargetMode="External"/><Relationship Id="rId2" Type="http://schemas.openxmlformats.org/officeDocument/2006/relationships/hyperlink" Target="https://www.aideaucodage.fr/ccam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ideaucodage.fr/ccam" TargetMode="External"/><Relationship Id="rId2" Type="http://schemas.openxmlformats.org/officeDocument/2006/relationships/hyperlink" Target="https://www.aideaucodage.fr/cim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3BE25D0C-90DD-3556-ED45-0F53199D8E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5815" y="462143"/>
            <a:ext cx="8980371" cy="5900156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8D8316C8-5BAB-F343-04E8-158A9FC0DA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39076" y="396310"/>
            <a:ext cx="9018870" cy="5898397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1A3E76E0-FA18-EA3B-1F35-FCDB505CCA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868599" y="404260"/>
            <a:ext cx="9038122" cy="5900287"/>
          </a:xfrm>
          <a:prstGeom prst="rect">
            <a:avLst/>
          </a:prstGeom>
        </p:spPr>
      </p:pic>
      <p:sp>
        <p:nvSpPr>
          <p:cNvPr id="10" name="Ellipse 9">
            <a:extLst>
              <a:ext uri="{FF2B5EF4-FFF2-40B4-BE49-F238E27FC236}">
                <a16:creationId xmlns:a16="http://schemas.microsoft.com/office/drawing/2014/main" id="{AEF77598-CDBF-4924-B0B8-94BDAF58EF36}"/>
              </a:ext>
            </a:extLst>
          </p:cNvPr>
          <p:cNvSpPr/>
          <p:nvPr/>
        </p:nvSpPr>
        <p:spPr>
          <a:xfrm>
            <a:off x="-723900" y="-849802"/>
            <a:ext cx="13639800" cy="257700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3DECB964-A048-4D5A-EAA8-AF4F478A8757}"/>
              </a:ext>
            </a:extLst>
          </p:cNvPr>
          <p:cNvSpPr/>
          <p:nvPr/>
        </p:nvSpPr>
        <p:spPr>
          <a:xfrm>
            <a:off x="-723900" y="5130801"/>
            <a:ext cx="13639800" cy="257700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ACA13C23-FF9A-5083-0C26-9EC2E6B73CDB}"/>
              </a:ext>
            </a:extLst>
          </p:cNvPr>
          <p:cNvGrpSpPr/>
          <p:nvPr/>
        </p:nvGrpSpPr>
        <p:grpSpPr>
          <a:xfrm>
            <a:off x="2982051" y="0"/>
            <a:ext cx="7749693" cy="1258398"/>
            <a:chOff x="2982051" y="0"/>
            <a:chExt cx="7749693" cy="1258398"/>
          </a:xfrm>
        </p:grpSpPr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93425635-906E-00D6-DD06-079C834CCAE1}"/>
                </a:ext>
              </a:extLst>
            </p:cNvPr>
            <p:cNvSpPr txBox="1"/>
            <p:nvPr/>
          </p:nvSpPr>
          <p:spPr>
            <a:xfrm>
              <a:off x="2982051" y="58069"/>
              <a:ext cx="622789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3600" dirty="0">
                  <a:latin typeface="Engravers MT" panose="02090707080505020304" pitchFamily="18" charset="0"/>
                </a:rPr>
                <a:t>Réaliser le bilan de  l’Équipe</a:t>
              </a:r>
            </a:p>
          </p:txBody>
        </p:sp>
        <p:pic>
          <p:nvPicPr>
            <p:cNvPr id="21" name="Image 20" descr="Une image contenant texte, Police, logo, cercle&#10;&#10;Description générée automatiquement">
              <a:extLst>
                <a:ext uri="{FF2B5EF4-FFF2-40B4-BE49-F238E27FC236}">
                  <a16:creationId xmlns:a16="http://schemas.microsoft.com/office/drawing/2014/main" id="{4D202EEB-5F4E-E80B-780A-69C4E8A7248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73346" y="0"/>
              <a:ext cx="1258398" cy="1258398"/>
            </a:xfrm>
            <a:prstGeom prst="rect">
              <a:avLst/>
            </a:prstGeom>
          </p:spPr>
        </p:pic>
      </p:grpSp>
      <p:sp>
        <p:nvSpPr>
          <p:cNvPr id="2" name="ZoneTexte 1">
            <a:extLst>
              <a:ext uri="{FF2B5EF4-FFF2-40B4-BE49-F238E27FC236}">
                <a16:creationId xmlns:a16="http://schemas.microsoft.com/office/drawing/2014/main" id="{A0CFC01A-0165-EEF0-04BC-D0D7E485F6F1}"/>
              </a:ext>
            </a:extLst>
          </p:cNvPr>
          <p:cNvSpPr txBox="1"/>
          <p:nvPr/>
        </p:nvSpPr>
        <p:spPr>
          <a:xfrm>
            <a:off x="2978150" y="5727700"/>
            <a:ext cx="6235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Bahnschrift SemiBold SemiConden" panose="020B0502040204020203" pitchFamily="34" charset="0"/>
              </a:rPr>
              <a:t>Etapes détaillées afin de réaliser le Bilan de votre équipe</a:t>
            </a:r>
          </a:p>
        </p:txBody>
      </p:sp>
    </p:spTree>
    <p:extLst>
      <p:ext uri="{BB962C8B-B14F-4D97-AF65-F5344CB8AC3E}">
        <p14:creationId xmlns:p14="http://schemas.microsoft.com/office/powerpoint/2010/main" val="35732041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0DABF96-558B-E6A3-7BCE-31EBBFC752FF}"/>
              </a:ext>
            </a:extLst>
          </p:cNvPr>
          <p:cNvSpPr/>
          <p:nvPr/>
        </p:nvSpPr>
        <p:spPr>
          <a:xfrm>
            <a:off x="143367" y="500375"/>
            <a:ext cx="11899334" cy="4007948"/>
          </a:xfrm>
          <a:prstGeom prst="rect">
            <a:avLst/>
          </a:prstGeom>
          <a:gradFill flip="none" rotWithShape="1">
            <a:gsLst>
              <a:gs pos="95000">
                <a:srgbClr val="002537"/>
              </a:gs>
              <a:gs pos="41000">
                <a:srgbClr val="386480"/>
              </a:gs>
              <a:gs pos="99500">
                <a:srgbClr val="8BCEED"/>
              </a:gs>
              <a:gs pos="0">
                <a:schemeClr val="accent1">
                  <a:lumMod val="45000"/>
                  <a:lumOff val="55000"/>
                </a:schemeClr>
              </a:gs>
            </a:gsLst>
            <a:lin ang="30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Forme libre : forme 2">
            <a:extLst>
              <a:ext uri="{FF2B5EF4-FFF2-40B4-BE49-F238E27FC236}">
                <a16:creationId xmlns:a16="http://schemas.microsoft.com/office/drawing/2014/main" id="{5E3BF491-7943-D980-4B51-81A8247D388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266727" y="2967335"/>
                </a:moveTo>
                <a:cubicBezTo>
                  <a:pt x="224231" y="2967335"/>
                  <a:pt x="189781" y="3001785"/>
                  <a:pt x="189781" y="3044281"/>
                </a:cubicBezTo>
                <a:lnTo>
                  <a:pt x="189781" y="3352054"/>
                </a:lnTo>
                <a:cubicBezTo>
                  <a:pt x="189781" y="3394550"/>
                  <a:pt x="224231" y="3429000"/>
                  <a:pt x="266727" y="3429000"/>
                </a:cubicBezTo>
                <a:lnTo>
                  <a:pt x="11882862" y="3429000"/>
                </a:lnTo>
                <a:cubicBezTo>
                  <a:pt x="11925358" y="3429000"/>
                  <a:pt x="11959808" y="3394550"/>
                  <a:pt x="11959808" y="3352054"/>
                </a:cubicBezTo>
                <a:lnTo>
                  <a:pt x="11959808" y="3044281"/>
                </a:lnTo>
                <a:cubicBezTo>
                  <a:pt x="11959808" y="3001785"/>
                  <a:pt x="11925358" y="2967335"/>
                  <a:pt x="11882862" y="2967335"/>
                </a:cubicBezTo>
                <a:close/>
                <a:moveTo>
                  <a:pt x="3391279" y="1284224"/>
                </a:moveTo>
                <a:lnTo>
                  <a:pt x="3453993" y="1424727"/>
                </a:lnTo>
                <a:lnTo>
                  <a:pt x="3330251" y="1424727"/>
                </a:lnTo>
                <a:close/>
                <a:moveTo>
                  <a:pt x="2952697" y="1201894"/>
                </a:moveTo>
                <a:lnTo>
                  <a:pt x="2952697" y="1220628"/>
                </a:lnTo>
                <a:lnTo>
                  <a:pt x="2967052" y="1220628"/>
                </a:lnTo>
                <a:cubicBezTo>
                  <a:pt x="2985108" y="1220628"/>
                  <a:pt x="2998679" y="1224644"/>
                  <a:pt x="3007766" y="1232675"/>
                </a:cubicBezTo>
                <a:cubicBezTo>
                  <a:pt x="3012273" y="1236227"/>
                  <a:pt x="3015712" y="1240808"/>
                  <a:pt x="3018085" y="1246420"/>
                </a:cubicBezTo>
                <a:cubicBezTo>
                  <a:pt x="3020457" y="1252031"/>
                  <a:pt x="3022266" y="1259972"/>
                  <a:pt x="3023511" y="1270243"/>
                </a:cubicBezTo>
                <a:cubicBezTo>
                  <a:pt x="3023511" y="1296757"/>
                  <a:pt x="3023511" y="1338388"/>
                  <a:pt x="3023511" y="1395136"/>
                </a:cubicBezTo>
                <a:cubicBezTo>
                  <a:pt x="3023511" y="1409001"/>
                  <a:pt x="3023511" y="1419400"/>
                  <a:pt x="3023511" y="1426333"/>
                </a:cubicBezTo>
                <a:cubicBezTo>
                  <a:pt x="3023511" y="1433266"/>
                  <a:pt x="3023511" y="1440521"/>
                  <a:pt x="3023511" y="1448098"/>
                </a:cubicBezTo>
                <a:cubicBezTo>
                  <a:pt x="3023511" y="1455675"/>
                  <a:pt x="3023511" y="1464220"/>
                  <a:pt x="3023511" y="1473734"/>
                </a:cubicBezTo>
                <a:cubicBezTo>
                  <a:pt x="3023511" y="1493145"/>
                  <a:pt x="3018951" y="1507414"/>
                  <a:pt x="3009830" y="1516539"/>
                </a:cubicBezTo>
                <a:cubicBezTo>
                  <a:pt x="3000710" y="1525665"/>
                  <a:pt x="2986451" y="1530228"/>
                  <a:pt x="2967052" y="1530228"/>
                </a:cubicBezTo>
                <a:lnTo>
                  <a:pt x="2952697" y="1530228"/>
                </a:lnTo>
                <a:lnTo>
                  <a:pt x="2952697" y="1549454"/>
                </a:lnTo>
                <a:lnTo>
                  <a:pt x="3175426" y="1549454"/>
                </a:lnTo>
                <a:lnTo>
                  <a:pt x="3175426" y="1530228"/>
                </a:lnTo>
                <a:lnTo>
                  <a:pt x="3160825" y="1530228"/>
                </a:lnTo>
                <a:cubicBezTo>
                  <a:pt x="3141652" y="1530228"/>
                  <a:pt x="3127531" y="1525689"/>
                  <a:pt x="3118461" y="1516613"/>
                </a:cubicBezTo>
                <a:cubicBezTo>
                  <a:pt x="3109390" y="1507536"/>
                  <a:pt x="3104855" y="1493243"/>
                  <a:pt x="3104855" y="1473734"/>
                </a:cubicBezTo>
                <a:lnTo>
                  <a:pt x="3104855" y="1277122"/>
                </a:lnTo>
                <a:cubicBezTo>
                  <a:pt x="3104855" y="1257499"/>
                  <a:pt x="3109363" y="1243179"/>
                  <a:pt x="3118378" y="1234158"/>
                </a:cubicBezTo>
                <a:cubicBezTo>
                  <a:pt x="3127393" y="1225138"/>
                  <a:pt x="3141542" y="1220628"/>
                  <a:pt x="3160825" y="1220628"/>
                </a:cubicBezTo>
                <a:lnTo>
                  <a:pt x="3175426" y="1220628"/>
                </a:lnTo>
                <a:lnTo>
                  <a:pt x="3175426" y="1201894"/>
                </a:lnTo>
                <a:close/>
                <a:moveTo>
                  <a:pt x="2512237" y="1201894"/>
                </a:moveTo>
                <a:lnTo>
                  <a:pt x="2512237" y="1220628"/>
                </a:lnTo>
                <a:lnTo>
                  <a:pt x="2526353" y="1220628"/>
                </a:lnTo>
                <a:cubicBezTo>
                  <a:pt x="2545859" y="1220628"/>
                  <a:pt x="2560145" y="1225164"/>
                  <a:pt x="2569210" y="1234235"/>
                </a:cubicBezTo>
                <a:cubicBezTo>
                  <a:pt x="2578275" y="1243307"/>
                  <a:pt x="2582808" y="1257604"/>
                  <a:pt x="2582808" y="1277126"/>
                </a:cubicBezTo>
                <a:lnTo>
                  <a:pt x="2582808" y="1473741"/>
                </a:lnTo>
                <a:cubicBezTo>
                  <a:pt x="2582808" y="1511728"/>
                  <a:pt x="2563989" y="1530721"/>
                  <a:pt x="2526353" y="1530721"/>
                </a:cubicBezTo>
                <a:lnTo>
                  <a:pt x="2512237" y="1530721"/>
                </a:lnTo>
                <a:lnTo>
                  <a:pt x="2512976" y="1549454"/>
                </a:lnTo>
                <a:lnTo>
                  <a:pt x="2890366" y="1549454"/>
                </a:lnTo>
                <a:lnTo>
                  <a:pt x="2890366" y="1400644"/>
                </a:lnTo>
                <a:lnTo>
                  <a:pt x="2872491" y="1400644"/>
                </a:lnTo>
                <a:cubicBezTo>
                  <a:pt x="2866380" y="1422397"/>
                  <a:pt x="2860882" y="1438872"/>
                  <a:pt x="2855995" y="1450070"/>
                </a:cubicBezTo>
                <a:cubicBezTo>
                  <a:pt x="2847599" y="1469361"/>
                  <a:pt x="2835790" y="1485454"/>
                  <a:pt x="2820569" y="1498349"/>
                </a:cubicBezTo>
                <a:cubicBezTo>
                  <a:pt x="2811706" y="1505969"/>
                  <a:pt x="2802276" y="1512127"/>
                  <a:pt x="2792280" y="1516821"/>
                </a:cubicBezTo>
                <a:cubicBezTo>
                  <a:pt x="2782284" y="1521514"/>
                  <a:pt x="2770858" y="1525004"/>
                  <a:pt x="2758003" y="1527291"/>
                </a:cubicBezTo>
                <a:cubicBezTo>
                  <a:pt x="2745148" y="1529577"/>
                  <a:pt x="2730669" y="1530721"/>
                  <a:pt x="2714564" y="1530721"/>
                </a:cubicBezTo>
                <a:lnTo>
                  <a:pt x="2664152" y="1530721"/>
                </a:lnTo>
                <a:lnTo>
                  <a:pt x="2664152" y="1389478"/>
                </a:lnTo>
                <a:lnTo>
                  <a:pt x="2672995" y="1389478"/>
                </a:lnTo>
                <a:cubicBezTo>
                  <a:pt x="2698130" y="1389478"/>
                  <a:pt x="2717332" y="1397665"/>
                  <a:pt x="2730602" y="1414039"/>
                </a:cubicBezTo>
                <a:cubicBezTo>
                  <a:pt x="2735766" y="1420659"/>
                  <a:pt x="2739918" y="1427110"/>
                  <a:pt x="2743058" y="1433393"/>
                </a:cubicBezTo>
                <a:cubicBezTo>
                  <a:pt x="2746198" y="1439676"/>
                  <a:pt x="2749071" y="1447991"/>
                  <a:pt x="2751677" y="1458339"/>
                </a:cubicBezTo>
                <a:cubicBezTo>
                  <a:pt x="2754284" y="1468687"/>
                  <a:pt x="2756763" y="1481116"/>
                  <a:pt x="2759115" y="1495626"/>
                </a:cubicBezTo>
                <a:lnTo>
                  <a:pt x="2777020" y="1495626"/>
                </a:lnTo>
                <a:lnTo>
                  <a:pt x="2777020" y="1264177"/>
                </a:lnTo>
                <a:lnTo>
                  <a:pt x="2758976" y="1264177"/>
                </a:lnTo>
                <a:cubicBezTo>
                  <a:pt x="2757048" y="1280381"/>
                  <a:pt x="2755101" y="1292005"/>
                  <a:pt x="2753137" y="1299049"/>
                </a:cubicBezTo>
                <a:cubicBezTo>
                  <a:pt x="2749460" y="1314521"/>
                  <a:pt x="2743781" y="1327864"/>
                  <a:pt x="2736098" y="1339077"/>
                </a:cubicBezTo>
                <a:cubicBezTo>
                  <a:pt x="2721455" y="1360517"/>
                  <a:pt x="2701709" y="1371237"/>
                  <a:pt x="2676862" y="1371237"/>
                </a:cubicBezTo>
                <a:lnTo>
                  <a:pt x="2664152" y="1371237"/>
                </a:lnTo>
                <a:lnTo>
                  <a:pt x="2664152" y="1220628"/>
                </a:lnTo>
                <a:lnTo>
                  <a:pt x="2725441" y="1220628"/>
                </a:lnTo>
                <a:cubicBezTo>
                  <a:pt x="2753013" y="1220628"/>
                  <a:pt x="2777248" y="1224736"/>
                  <a:pt x="2798146" y="1232953"/>
                </a:cubicBezTo>
                <a:cubicBezTo>
                  <a:pt x="2807736" y="1237549"/>
                  <a:pt x="2817147" y="1245340"/>
                  <a:pt x="2826377" y="1256328"/>
                </a:cubicBezTo>
                <a:cubicBezTo>
                  <a:pt x="2834850" y="1266593"/>
                  <a:pt x="2841650" y="1277286"/>
                  <a:pt x="2846775" y="1288405"/>
                </a:cubicBezTo>
                <a:cubicBezTo>
                  <a:pt x="2851900" y="1299524"/>
                  <a:pt x="2858057" y="1317532"/>
                  <a:pt x="2865247" y="1342428"/>
                </a:cubicBezTo>
                <a:lnTo>
                  <a:pt x="2881427" y="1342428"/>
                </a:lnTo>
                <a:lnTo>
                  <a:pt x="2881427" y="1201894"/>
                </a:lnTo>
                <a:close/>
                <a:moveTo>
                  <a:pt x="3818591" y="1195239"/>
                </a:moveTo>
                <a:cubicBezTo>
                  <a:pt x="3793595" y="1195239"/>
                  <a:pt x="3770741" y="1199577"/>
                  <a:pt x="3750030" y="1208253"/>
                </a:cubicBezTo>
                <a:cubicBezTo>
                  <a:pt x="3729320" y="1216929"/>
                  <a:pt x="3713115" y="1229099"/>
                  <a:pt x="3701419" y="1244763"/>
                </a:cubicBezTo>
                <a:cubicBezTo>
                  <a:pt x="3689721" y="1260427"/>
                  <a:pt x="3683873" y="1278160"/>
                  <a:pt x="3683873" y="1297962"/>
                </a:cubicBezTo>
                <a:cubicBezTo>
                  <a:pt x="3683873" y="1314611"/>
                  <a:pt x="3689424" y="1330090"/>
                  <a:pt x="3700527" y="1344400"/>
                </a:cubicBezTo>
                <a:cubicBezTo>
                  <a:pt x="3707159" y="1353415"/>
                  <a:pt x="3715356" y="1361067"/>
                  <a:pt x="3725117" y="1367357"/>
                </a:cubicBezTo>
                <a:cubicBezTo>
                  <a:pt x="3734878" y="1373646"/>
                  <a:pt x="3748632" y="1379878"/>
                  <a:pt x="3766380" y="1386050"/>
                </a:cubicBezTo>
                <a:cubicBezTo>
                  <a:pt x="3779519" y="1391509"/>
                  <a:pt x="3805074" y="1399364"/>
                  <a:pt x="3843048" y="1409614"/>
                </a:cubicBezTo>
                <a:lnTo>
                  <a:pt x="3867216" y="1416150"/>
                </a:lnTo>
                <a:cubicBezTo>
                  <a:pt x="3886787" y="1421408"/>
                  <a:pt x="3902215" y="1425961"/>
                  <a:pt x="3913500" y="1429809"/>
                </a:cubicBezTo>
                <a:cubicBezTo>
                  <a:pt x="3924784" y="1433657"/>
                  <a:pt x="3933815" y="1437334"/>
                  <a:pt x="3940591" y="1440840"/>
                </a:cubicBezTo>
                <a:cubicBezTo>
                  <a:pt x="3947368" y="1444346"/>
                  <a:pt x="3952884" y="1448154"/>
                  <a:pt x="3957141" y="1452265"/>
                </a:cubicBezTo>
                <a:cubicBezTo>
                  <a:pt x="3965994" y="1461132"/>
                  <a:pt x="3970422" y="1470977"/>
                  <a:pt x="3970422" y="1481802"/>
                </a:cubicBezTo>
                <a:cubicBezTo>
                  <a:pt x="3970422" y="1492263"/>
                  <a:pt x="3967099" y="1501707"/>
                  <a:pt x="3960456" y="1510132"/>
                </a:cubicBezTo>
                <a:cubicBezTo>
                  <a:pt x="3953812" y="1518558"/>
                  <a:pt x="3944376" y="1525205"/>
                  <a:pt x="3932149" y="1530074"/>
                </a:cubicBezTo>
                <a:cubicBezTo>
                  <a:pt x="3919922" y="1534942"/>
                  <a:pt x="3906287" y="1537376"/>
                  <a:pt x="3891246" y="1537376"/>
                </a:cubicBezTo>
                <a:cubicBezTo>
                  <a:pt x="3874073" y="1537376"/>
                  <a:pt x="3856029" y="1534321"/>
                  <a:pt x="3837113" y="1528211"/>
                </a:cubicBezTo>
                <a:cubicBezTo>
                  <a:pt x="3818197" y="1522102"/>
                  <a:pt x="3800041" y="1513489"/>
                  <a:pt x="3782646" y="1502373"/>
                </a:cubicBezTo>
                <a:cubicBezTo>
                  <a:pt x="3765252" y="1491258"/>
                  <a:pt x="3750964" y="1479234"/>
                  <a:pt x="3739781" y="1466300"/>
                </a:cubicBezTo>
                <a:cubicBezTo>
                  <a:pt x="3721464" y="1444536"/>
                  <a:pt x="3710491" y="1418775"/>
                  <a:pt x="3706862" y="1389016"/>
                </a:cubicBezTo>
                <a:lnTo>
                  <a:pt x="3688915" y="1389016"/>
                </a:lnTo>
                <a:lnTo>
                  <a:pt x="3688915" y="1555124"/>
                </a:lnTo>
                <a:lnTo>
                  <a:pt x="3706439" y="1555124"/>
                </a:lnTo>
                <a:cubicBezTo>
                  <a:pt x="3709343" y="1542637"/>
                  <a:pt x="3714321" y="1533730"/>
                  <a:pt x="3721371" y="1528402"/>
                </a:cubicBezTo>
                <a:cubicBezTo>
                  <a:pt x="3728422" y="1523074"/>
                  <a:pt x="3737050" y="1520410"/>
                  <a:pt x="3747257" y="1520410"/>
                </a:cubicBezTo>
                <a:cubicBezTo>
                  <a:pt x="3752721" y="1520410"/>
                  <a:pt x="3758662" y="1521287"/>
                  <a:pt x="3765078" y="1523041"/>
                </a:cubicBezTo>
                <a:cubicBezTo>
                  <a:pt x="3771495" y="1524794"/>
                  <a:pt x="3781809" y="1528342"/>
                  <a:pt x="3796021" y="1533682"/>
                </a:cubicBezTo>
                <a:cubicBezTo>
                  <a:pt x="3814858" y="1541971"/>
                  <a:pt x="3831232" y="1547699"/>
                  <a:pt x="3845143" y="1550866"/>
                </a:cubicBezTo>
                <a:cubicBezTo>
                  <a:pt x="3859055" y="1554033"/>
                  <a:pt x="3874098" y="1555617"/>
                  <a:pt x="3890272" y="1555617"/>
                </a:cubicBezTo>
                <a:cubicBezTo>
                  <a:pt x="3913357" y="1555617"/>
                  <a:pt x="3933938" y="1552455"/>
                  <a:pt x="3952015" y="1546130"/>
                </a:cubicBezTo>
                <a:cubicBezTo>
                  <a:pt x="3970091" y="1539806"/>
                  <a:pt x="3984935" y="1530688"/>
                  <a:pt x="3996546" y="1518777"/>
                </a:cubicBezTo>
                <a:cubicBezTo>
                  <a:pt x="4007038" y="1508640"/>
                  <a:pt x="4014925" y="1497384"/>
                  <a:pt x="4020208" y="1485011"/>
                </a:cubicBezTo>
                <a:cubicBezTo>
                  <a:pt x="4025491" y="1472637"/>
                  <a:pt x="4028132" y="1460353"/>
                  <a:pt x="4028132" y="1448160"/>
                </a:cubicBezTo>
                <a:cubicBezTo>
                  <a:pt x="4028132" y="1435840"/>
                  <a:pt x="4025777" y="1424278"/>
                  <a:pt x="4021067" y="1413473"/>
                </a:cubicBezTo>
                <a:cubicBezTo>
                  <a:pt x="4016356" y="1402668"/>
                  <a:pt x="4010157" y="1393648"/>
                  <a:pt x="4002470" y="1386412"/>
                </a:cubicBezTo>
                <a:cubicBezTo>
                  <a:pt x="3990964" y="1374889"/>
                  <a:pt x="3977678" y="1365894"/>
                  <a:pt x="3962610" y="1359429"/>
                </a:cubicBezTo>
                <a:cubicBezTo>
                  <a:pt x="3947543" y="1352963"/>
                  <a:pt x="3923835" y="1345558"/>
                  <a:pt x="3891485" y="1337213"/>
                </a:cubicBezTo>
                <a:lnTo>
                  <a:pt x="3866488" y="1332145"/>
                </a:lnTo>
                <a:lnTo>
                  <a:pt x="3860750" y="1329383"/>
                </a:lnTo>
                <a:cubicBezTo>
                  <a:pt x="3858662" y="1329062"/>
                  <a:pt x="3854708" y="1328012"/>
                  <a:pt x="3848887" y="1326232"/>
                </a:cubicBezTo>
                <a:cubicBezTo>
                  <a:pt x="3827632" y="1321082"/>
                  <a:pt x="3811219" y="1316776"/>
                  <a:pt x="3799649" y="1313314"/>
                </a:cubicBezTo>
                <a:cubicBezTo>
                  <a:pt x="3788079" y="1309853"/>
                  <a:pt x="3778757" y="1306373"/>
                  <a:pt x="3771681" y="1302875"/>
                </a:cubicBezTo>
                <a:cubicBezTo>
                  <a:pt x="3764606" y="1299377"/>
                  <a:pt x="3759668" y="1296228"/>
                  <a:pt x="3756867" y="1293429"/>
                </a:cubicBezTo>
                <a:cubicBezTo>
                  <a:pt x="3748296" y="1285349"/>
                  <a:pt x="3744010" y="1276334"/>
                  <a:pt x="3744010" y="1266384"/>
                </a:cubicBezTo>
                <a:cubicBezTo>
                  <a:pt x="3744010" y="1261087"/>
                  <a:pt x="3745383" y="1255557"/>
                  <a:pt x="3748130" y="1249793"/>
                </a:cubicBezTo>
                <a:cubicBezTo>
                  <a:pt x="3750876" y="1244030"/>
                  <a:pt x="3754630" y="1238772"/>
                  <a:pt x="3759393" y="1234020"/>
                </a:cubicBezTo>
                <a:cubicBezTo>
                  <a:pt x="3766159" y="1227277"/>
                  <a:pt x="3774467" y="1222168"/>
                  <a:pt x="3784316" y="1218693"/>
                </a:cubicBezTo>
                <a:cubicBezTo>
                  <a:pt x="3794166" y="1215217"/>
                  <a:pt x="3805431" y="1213479"/>
                  <a:pt x="3818109" y="1213479"/>
                </a:cubicBezTo>
                <a:cubicBezTo>
                  <a:pt x="3835500" y="1213479"/>
                  <a:pt x="3852703" y="1215784"/>
                  <a:pt x="3869718" y="1220393"/>
                </a:cubicBezTo>
                <a:cubicBezTo>
                  <a:pt x="3886732" y="1225002"/>
                  <a:pt x="3902118" y="1231339"/>
                  <a:pt x="3915876" y="1239404"/>
                </a:cubicBezTo>
                <a:cubicBezTo>
                  <a:pt x="3929634" y="1247469"/>
                  <a:pt x="3940871" y="1256592"/>
                  <a:pt x="3949589" y="1266773"/>
                </a:cubicBezTo>
                <a:cubicBezTo>
                  <a:pt x="3962273" y="1282133"/>
                  <a:pt x="3973988" y="1304547"/>
                  <a:pt x="3984734" y="1334016"/>
                </a:cubicBezTo>
                <a:lnTo>
                  <a:pt x="4001888" y="1334016"/>
                </a:lnTo>
                <a:lnTo>
                  <a:pt x="4001888" y="1208550"/>
                </a:lnTo>
                <a:lnTo>
                  <a:pt x="3984526" y="1208550"/>
                </a:lnTo>
                <a:cubicBezTo>
                  <a:pt x="3979046" y="1227052"/>
                  <a:pt x="3971266" y="1236304"/>
                  <a:pt x="3961186" y="1236304"/>
                </a:cubicBezTo>
                <a:cubicBezTo>
                  <a:pt x="3956980" y="1236304"/>
                  <a:pt x="3947704" y="1232845"/>
                  <a:pt x="3933358" y="1225928"/>
                </a:cubicBezTo>
                <a:cubicBezTo>
                  <a:pt x="3894353" y="1205468"/>
                  <a:pt x="3856097" y="1195239"/>
                  <a:pt x="3818591" y="1195239"/>
                </a:cubicBezTo>
                <a:close/>
                <a:moveTo>
                  <a:pt x="3413525" y="1195239"/>
                </a:moveTo>
                <a:lnTo>
                  <a:pt x="3305052" y="1440965"/>
                </a:lnTo>
                <a:cubicBezTo>
                  <a:pt x="3289134" y="1476810"/>
                  <a:pt x="3272945" y="1501111"/>
                  <a:pt x="3256484" y="1513870"/>
                </a:cubicBezTo>
                <a:cubicBezTo>
                  <a:pt x="3249625" y="1519216"/>
                  <a:pt x="3243441" y="1523023"/>
                  <a:pt x="3237931" y="1525292"/>
                </a:cubicBezTo>
                <a:cubicBezTo>
                  <a:pt x="3232421" y="1527560"/>
                  <a:pt x="3223488" y="1529394"/>
                  <a:pt x="3211132" y="1530794"/>
                </a:cubicBezTo>
                <a:lnTo>
                  <a:pt x="3211132" y="1549454"/>
                </a:lnTo>
                <a:lnTo>
                  <a:pt x="3358768" y="1549454"/>
                </a:lnTo>
                <a:lnTo>
                  <a:pt x="3358768" y="1530551"/>
                </a:lnTo>
                <a:cubicBezTo>
                  <a:pt x="3349579" y="1530091"/>
                  <a:pt x="3343411" y="1529459"/>
                  <a:pt x="3340265" y="1528654"/>
                </a:cubicBezTo>
                <a:cubicBezTo>
                  <a:pt x="3337120" y="1527849"/>
                  <a:pt x="3334067" y="1526569"/>
                  <a:pt x="3331107" y="1524812"/>
                </a:cubicBezTo>
                <a:cubicBezTo>
                  <a:pt x="3324305" y="1520981"/>
                  <a:pt x="3319076" y="1515832"/>
                  <a:pt x="3315422" y="1509366"/>
                </a:cubicBezTo>
                <a:cubicBezTo>
                  <a:pt x="3311766" y="1502899"/>
                  <a:pt x="3309939" y="1496320"/>
                  <a:pt x="3309939" y="1489629"/>
                </a:cubicBezTo>
                <a:cubicBezTo>
                  <a:pt x="3309939" y="1481543"/>
                  <a:pt x="3311714" y="1472596"/>
                  <a:pt x="3315266" y="1462788"/>
                </a:cubicBezTo>
                <a:lnTo>
                  <a:pt x="3324374" y="1443461"/>
                </a:lnTo>
                <a:lnTo>
                  <a:pt x="3460540" y="1443461"/>
                </a:lnTo>
                <a:lnTo>
                  <a:pt x="3464870" y="1453097"/>
                </a:lnTo>
                <a:cubicBezTo>
                  <a:pt x="3466094" y="1455382"/>
                  <a:pt x="3467193" y="1457663"/>
                  <a:pt x="3468164" y="1459939"/>
                </a:cubicBezTo>
                <a:cubicBezTo>
                  <a:pt x="3469137" y="1462216"/>
                  <a:pt x="3469800" y="1463709"/>
                  <a:pt x="3470154" y="1464421"/>
                </a:cubicBezTo>
                <a:cubicBezTo>
                  <a:pt x="3477965" y="1481221"/>
                  <a:pt x="3482984" y="1492704"/>
                  <a:pt x="3485211" y="1498871"/>
                </a:cubicBezTo>
                <a:cubicBezTo>
                  <a:pt x="3487439" y="1505037"/>
                  <a:pt x="3488553" y="1510029"/>
                  <a:pt x="3488553" y="1513847"/>
                </a:cubicBezTo>
                <a:cubicBezTo>
                  <a:pt x="3488553" y="1519229"/>
                  <a:pt x="3486210" y="1523304"/>
                  <a:pt x="3481524" y="1526074"/>
                </a:cubicBezTo>
                <a:cubicBezTo>
                  <a:pt x="3476838" y="1528843"/>
                  <a:pt x="3468598" y="1530228"/>
                  <a:pt x="3456805" y="1530228"/>
                </a:cubicBezTo>
                <a:lnTo>
                  <a:pt x="3426297" y="1530228"/>
                </a:lnTo>
                <a:lnTo>
                  <a:pt x="3426297" y="1549454"/>
                </a:lnTo>
                <a:lnTo>
                  <a:pt x="3632430" y="1549454"/>
                </a:lnTo>
                <a:lnTo>
                  <a:pt x="3632430" y="1530228"/>
                </a:lnTo>
                <a:lnTo>
                  <a:pt x="3618310" y="1530228"/>
                </a:lnTo>
                <a:cubicBezTo>
                  <a:pt x="3609713" y="1530228"/>
                  <a:pt x="3602391" y="1529037"/>
                  <a:pt x="3596343" y="1526655"/>
                </a:cubicBezTo>
                <a:cubicBezTo>
                  <a:pt x="3590294" y="1524274"/>
                  <a:pt x="3584791" y="1520339"/>
                  <a:pt x="3579831" y="1514850"/>
                </a:cubicBezTo>
                <a:cubicBezTo>
                  <a:pt x="3574872" y="1509362"/>
                  <a:pt x="3570492" y="1503426"/>
                  <a:pt x="3566692" y="1497043"/>
                </a:cubicBezTo>
                <a:lnTo>
                  <a:pt x="3429020" y="1195239"/>
                </a:lnTo>
                <a:close/>
                <a:moveTo>
                  <a:pt x="5439153" y="674624"/>
                </a:moveTo>
                <a:lnTo>
                  <a:pt x="5501868" y="815127"/>
                </a:lnTo>
                <a:lnTo>
                  <a:pt x="5378126" y="815127"/>
                </a:lnTo>
                <a:close/>
                <a:moveTo>
                  <a:pt x="4486654" y="674624"/>
                </a:moveTo>
                <a:lnTo>
                  <a:pt x="4549368" y="815127"/>
                </a:lnTo>
                <a:lnTo>
                  <a:pt x="4425626" y="815127"/>
                </a:lnTo>
                <a:close/>
                <a:moveTo>
                  <a:pt x="7677506" y="611028"/>
                </a:moveTo>
                <a:lnTo>
                  <a:pt x="7733241" y="611028"/>
                </a:lnTo>
                <a:cubicBezTo>
                  <a:pt x="7750878" y="611028"/>
                  <a:pt x="7766098" y="612061"/>
                  <a:pt x="7778901" y="614128"/>
                </a:cubicBezTo>
                <a:cubicBezTo>
                  <a:pt x="7791703" y="616195"/>
                  <a:pt x="7802808" y="619487"/>
                  <a:pt x="7812216" y="624003"/>
                </a:cubicBezTo>
                <a:cubicBezTo>
                  <a:pt x="7821624" y="628520"/>
                  <a:pt x="7829590" y="633206"/>
                  <a:pt x="7836115" y="638062"/>
                </a:cubicBezTo>
                <a:cubicBezTo>
                  <a:pt x="7846188" y="649708"/>
                  <a:pt x="7854263" y="661614"/>
                  <a:pt x="7860343" y="673779"/>
                </a:cubicBezTo>
                <a:cubicBezTo>
                  <a:pt x="7866421" y="685943"/>
                  <a:pt x="7871074" y="700095"/>
                  <a:pt x="7874301" y="716236"/>
                </a:cubicBezTo>
                <a:cubicBezTo>
                  <a:pt x="7877527" y="732376"/>
                  <a:pt x="7879140" y="749511"/>
                  <a:pt x="7879140" y="767642"/>
                </a:cubicBezTo>
                <a:cubicBezTo>
                  <a:pt x="7879140" y="822913"/>
                  <a:pt x="7866199" y="863729"/>
                  <a:pt x="7840317" y="890089"/>
                </a:cubicBezTo>
                <a:cubicBezTo>
                  <a:pt x="7833530" y="897332"/>
                  <a:pt x="7825538" y="903216"/>
                  <a:pt x="7816339" y="907740"/>
                </a:cubicBezTo>
                <a:cubicBezTo>
                  <a:pt x="7807141" y="912265"/>
                  <a:pt x="7796287" y="915543"/>
                  <a:pt x="7783778" y="917577"/>
                </a:cubicBezTo>
                <a:cubicBezTo>
                  <a:pt x="7771270" y="919611"/>
                  <a:pt x="7755875" y="920627"/>
                  <a:pt x="7737593" y="920627"/>
                </a:cubicBezTo>
                <a:lnTo>
                  <a:pt x="7677506" y="920627"/>
                </a:lnTo>
                <a:close/>
                <a:moveTo>
                  <a:pt x="4921911" y="611028"/>
                </a:moveTo>
                <a:lnTo>
                  <a:pt x="5014475" y="611028"/>
                </a:lnTo>
                <a:cubicBezTo>
                  <a:pt x="5076507" y="611028"/>
                  <a:pt x="5107524" y="635023"/>
                  <a:pt x="5107524" y="683012"/>
                </a:cubicBezTo>
                <a:cubicBezTo>
                  <a:pt x="5107524" y="699897"/>
                  <a:pt x="5104187" y="713624"/>
                  <a:pt x="5097516" y="724193"/>
                </a:cubicBezTo>
                <a:cubicBezTo>
                  <a:pt x="5090844" y="734761"/>
                  <a:pt x="5080650" y="742658"/>
                  <a:pt x="5066938" y="747883"/>
                </a:cubicBezTo>
                <a:cubicBezTo>
                  <a:pt x="5053225" y="753109"/>
                  <a:pt x="5035254" y="755721"/>
                  <a:pt x="5013023" y="755721"/>
                </a:cubicBezTo>
                <a:lnTo>
                  <a:pt x="4921911" y="755721"/>
                </a:lnTo>
                <a:close/>
                <a:moveTo>
                  <a:pt x="2667356" y="611028"/>
                </a:moveTo>
                <a:lnTo>
                  <a:pt x="2723092" y="611028"/>
                </a:lnTo>
                <a:cubicBezTo>
                  <a:pt x="2740729" y="611028"/>
                  <a:pt x="2755949" y="612061"/>
                  <a:pt x="2768751" y="614128"/>
                </a:cubicBezTo>
                <a:cubicBezTo>
                  <a:pt x="2781554" y="616195"/>
                  <a:pt x="2792658" y="619487"/>
                  <a:pt x="2802067" y="624003"/>
                </a:cubicBezTo>
                <a:cubicBezTo>
                  <a:pt x="2811474" y="628520"/>
                  <a:pt x="2819441" y="633206"/>
                  <a:pt x="2825965" y="638062"/>
                </a:cubicBezTo>
                <a:cubicBezTo>
                  <a:pt x="2836038" y="649708"/>
                  <a:pt x="2844114" y="661614"/>
                  <a:pt x="2850193" y="673779"/>
                </a:cubicBezTo>
                <a:cubicBezTo>
                  <a:pt x="2856272" y="685943"/>
                  <a:pt x="2860925" y="700095"/>
                  <a:pt x="2864151" y="716236"/>
                </a:cubicBezTo>
                <a:cubicBezTo>
                  <a:pt x="2867377" y="732376"/>
                  <a:pt x="2868990" y="749511"/>
                  <a:pt x="2868990" y="767642"/>
                </a:cubicBezTo>
                <a:cubicBezTo>
                  <a:pt x="2868990" y="822913"/>
                  <a:pt x="2856049" y="863729"/>
                  <a:pt x="2830167" y="890089"/>
                </a:cubicBezTo>
                <a:cubicBezTo>
                  <a:pt x="2823381" y="897332"/>
                  <a:pt x="2815388" y="903216"/>
                  <a:pt x="2806190" y="907740"/>
                </a:cubicBezTo>
                <a:cubicBezTo>
                  <a:pt x="2796991" y="912265"/>
                  <a:pt x="2786138" y="915543"/>
                  <a:pt x="2773629" y="917577"/>
                </a:cubicBezTo>
                <a:cubicBezTo>
                  <a:pt x="2761121" y="919611"/>
                  <a:pt x="2745725" y="920627"/>
                  <a:pt x="2727444" y="920627"/>
                </a:cubicBezTo>
                <a:lnTo>
                  <a:pt x="2667356" y="920627"/>
                </a:lnTo>
                <a:close/>
                <a:moveTo>
                  <a:pt x="6628807" y="604372"/>
                </a:moveTo>
                <a:cubicBezTo>
                  <a:pt x="6636381" y="604372"/>
                  <a:pt x="6644396" y="605679"/>
                  <a:pt x="6652852" y="608291"/>
                </a:cubicBezTo>
                <a:cubicBezTo>
                  <a:pt x="6661307" y="610904"/>
                  <a:pt x="6668568" y="614231"/>
                  <a:pt x="6674636" y="618273"/>
                </a:cubicBezTo>
                <a:cubicBezTo>
                  <a:pt x="6688086" y="626656"/>
                  <a:pt x="6699485" y="637893"/>
                  <a:pt x="6708833" y="651983"/>
                </a:cubicBezTo>
                <a:cubicBezTo>
                  <a:pt x="6718182" y="666073"/>
                  <a:pt x="6725370" y="682693"/>
                  <a:pt x="6730396" y="701844"/>
                </a:cubicBezTo>
                <a:cubicBezTo>
                  <a:pt x="6735422" y="720995"/>
                  <a:pt x="6737935" y="741599"/>
                  <a:pt x="6737935" y="763655"/>
                </a:cubicBezTo>
                <a:cubicBezTo>
                  <a:pt x="6737935" y="797854"/>
                  <a:pt x="6733359" y="827226"/>
                  <a:pt x="6724207" y="851772"/>
                </a:cubicBezTo>
                <a:cubicBezTo>
                  <a:pt x="6715054" y="876318"/>
                  <a:pt x="6702063" y="895080"/>
                  <a:pt x="6685233" y="908060"/>
                </a:cubicBezTo>
                <a:cubicBezTo>
                  <a:pt x="6668403" y="921040"/>
                  <a:pt x="6648628" y="927529"/>
                  <a:pt x="6625907" y="927529"/>
                </a:cubicBezTo>
                <a:cubicBezTo>
                  <a:pt x="6609204" y="927529"/>
                  <a:pt x="6594061" y="923870"/>
                  <a:pt x="6580478" y="916551"/>
                </a:cubicBezTo>
                <a:cubicBezTo>
                  <a:pt x="6566895" y="909231"/>
                  <a:pt x="6555141" y="898483"/>
                  <a:pt x="6545217" y="884304"/>
                </a:cubicBezTo>
                <a:cubicBezTo>
                  <a:pt x="6535293" y="870125"/>
                  <a:pt x="6527670" y="853139"/>
                  <a:pt x="6522347" y="833345"/>
                </a:cubicBezTo>
                <a:cubicBezTo>
                  <a:pt x="6517024" y="813550"/>
                  <a:pt x="6514363" y="791367"/>
                  <a:pt x="6514363" y="766794"/>
                </a:cubicBezTo>
                <a:cubicBezTo>
                  <a:pt x="6514363" y="747131"/>
                  <a:pt x="6516045" y="728974"/>
                  <a:pt x="6519408" y="712324"/>
                </a:cubicBezTo>
                <a:cubicBezTo>
                  <a:pt x="6522772" y="695674"/>
                  <a:pt x="6527782" y="680579"/>
                  <a:pt x="6534439" y="667038"/>
                </a:cubicBezTo>
                <a:cubicBezTo>
                  <a:pt x="6541095" y="653498"/>
                  <a:pt x="6549063" y="641862"/>
                  <a:pt x="6558340" y="632130"/>
                </a:cubicBezTo>
                <a:cubicBezTo>
                  <a:pt x="6566769" y="623243"/>
                  <a:pt x="6577134" y="616395"/>
                  <a:pt x="6589435" y="611586"/>
                </a:cubicBezTo>
                <a:cubicBezTo>
                  <a:pt x="6601735" y="606777"/>
                  <a:pt x="6614859" y="604372"/>
                  <a:pt x="6628807" y="604372"/>
                </a:cubicBezTo>
                <a:close/>
                <a:moveTo>
                  <a:pt x="8027211" y="592294"/>
                </a:moveTo>
                <a:lnTo>
                  <a:pt x="8027211" y="611028"/>
                </a:lnTo>
                <a:lnTo>
                  <a:pt x="8041327" y="611028"/>
                </a:lnTo>
                <a:cubicBezTo>
                  <a:pt x="8060834" y="611028"/>
                  <a:pt x="8075120" y="615564"/>
                  <a:pt x="8084184" y="624635"/>
                </a:cubicBezTo>
                <a:cubicBezTo>
                  <a:pt x="8093250" y="633707"/>
                  <a:pt x="8097782" y="648003"/>
                  <a:pt x="8097782" y="667526"/>
                </a:cubicBezTo>
                <a:lnTo>
                  <a:pt x="8097782" y="864141"/>
                </a:lnTo>
                <a:cubicBezTo>
                  <a:pt x="8097782" y="902127"/>
                  <a:pt x="8078964" y="921120"/>
                  <a:pt x="8041327" y="921120"/>
                </a:cubicBezTo>
                <a:lnTo>
                  <a:pt x="8027211" y="921120"/>
                </a:lnTo>
                <a:lnTo>
                  <a:pt x="8027951" y="939854"/>
                </a:lnTo>
                <a:lnTo>
                  <a:pt x="8405340" y="939854"/>
                </a:lnTo>
                <a:lnTo>
                  <a:pt x="8405340" y="791043"/>
                </a:lnTo>
                <a:lnTo>
                  <a:pt x="8387466" y="791043"/>
                </a:lnTo>
                <a:cubicBezTo>
                  <a:pt x="8381355" y="812797"/>
                  <a:pt x="8375856" y="829272"/>
                  <a:pt x="8370970" y="840470"/>
                </a:cubicBezTo>
                <a:cubicBezTo>
                  <a:pt x="8362574" y="859761"/>
                  <a:pt x="8350765" y="875854"/>
                  <a:pt x="8335543" y="888749"/>
                </a:cubicBezTo>
                <a:cubicBezTo>
                  <a:pt x="8326681" y="896369"/>
                  <a:pt x="8317250" y="902527"/>
                  <a:pt x="8307254" y="907220"/>
                </a:cubicBezTo>
                <a:cubicBezTo>
                  <a:pt x="8297259" y="911914"/>
                  <a:pt x="8285832" y="915404"/>
                  <a:pt x="8272978" y="917691"/>
                </a:cubicBezTo>
                <a:cubicBezTo>
                  <a:pt x="8260123" y="919977"/>
                  <a:pt x="8245643" y="921120"/>
                  <a:pt x="8229538" y="921120"/>
                </a:cubicBezTo>
                <a:lnTo>
                  <a:pt x="8179126" y="921120"/>
                </a:lnTo>
                <a:lnTo>
                  <a:pt x="8179126" y="779878"/>
                </a:lnTo>
                <a:lnTo>
                  <a:pt x="8187969" y="779878"/>
                </a:lnTo>
                <a:cubicBezTo>
                  <a:pt x="8213104" y="779878"/>
                  <a:pt x="8232306" y="788065"/>
                  <a:pt x="8245576" y="804439"/>
                </a:cubicBezTo>
                <a:cubicBezTo>
                  <a:pt x="8250740" y="811058"/>
                  <a:pt x="8254891" y="817510"/>
                  <a:pt x="8258032" y="823793"/>
                </a:cubicBezTo>
                <a:cubicBezTo>
                  <a:pt x="8261172" y="830076"/>
                  <a:pt x="8264045" y="838391"/>
                  <a:pt x="8266652" y="848739"/>
                </a:cubicBezTo>
                <a:cubicBezTo>
                  <a:pt x="8269258" y="859087"/>
                  <a:pt x="8271737" y="871516"/>
                  <a:pt x="8274089" y="886025"/>
                </a:cubicBezTo>
                <a:lnTo>
                  <a:pt x="8291994" y="886025"/>
                </a:lnTo>
                <a:lnTo>
                  <a:pt x="8291994" y="654577"/>
                </a:lnTo>
                <a:lnTo>
                  <a:pt x="8273950" y="654577"/>
                </a:lnTo>
                <a:cubicBezTo>
                  <a:pt x="8272022" y="670781"/>
                  <a:pt x="8270076" y="682405"/>
                  <a:pt x="8268111" y="689448"/>
                </a:cubicBezTo>
                <a:cubicBezTo>
                  <a:pt x="8264434" y="704921"/>
                  <a:pt x="8258754" y="718264"/>
                  <a:pt x="8251072" y="729477"/>
                </a:cubicBezTo>
                <a:cubicBezTo>
                  <a:pt x="8236429" y="750917"/>
                  <a:pt x="8216684" y="761637"/>
                  <a:pt x="8191836" y="761637"/>
                </a:cubicBezTo>
                <a:lnTo>
                  <a:pt x="8179126" y="761637"/>
                </a:lnTo>
                <a:lnTo>
                  <a:pt x="8179126" y="611028"/>
                </a:lnTo>
                <a:lnTo>
                  <a:pt x="8240415" y="611028"/>
                </a:lnTo>
                <a:cubicBezTo>
                  <a:pt x="8267987" y="611028"/>
                  <a:pt x="8292222" y="615136"/>
                  <a:pt x="8313120" y="623353"/>
                </a:cubicBezTo>
                <a:cubicBezTo>
                  <a:pt x="8322710" y="627949"/>
                  <a:pt x="8332121" y="635740"/>
                  <a:pt x="8341352" y="646727"/>
                </a:cubicBezTo>
                <a:cubicBezTo>
                  <a:pt x="8349825" y="656993"/>
                  <a:pt x="8356624" y="667685"/>
                  <a:pt x="8361749" y="678805"/>
                </a:cubicBezTo>
                <a:cubicBezTo>
                  <a:pt x="8366875" y="689924"/>
                  <a:pt x="8373032" y="707932"/>
                  <a:pt x="8380221" y="732828"/>
                </a:cubicBezTo>
                <a:lnTo>
                  <a:pt x="8396401" y="732828"/>
                </a:lnTo>
                <a:lnTo>
                  <a:pt x="8396401" y="592294"/>
                </a:lnTo>
                <a:close/>
                <a:moveTo>
                  <a:pt x="7522448" y="592294"/>
                </a:moveTo>
                <a:lnTo>
                  <a:pt x="7522448" y="611028"/>
                </a:lnTo>
                <a:lnTo>
                  <a:pt x="7539702" y="611028"/>
                </a:lnTo>
                <a:cubicBezTo>
                  <a:pt x="7559212" y="611028"/>
                  <a:pt x="7573499" y="615564"/>
                  <a:pt x="7582564" y="624635"/>
                </a:cubicBezTo>
                <a:cubicBezTo>
                  <a:pt x="7591629" y="633707"/>
                  <a:pt x="7596162" y="648002"/>
                  <a:pt x="7596162" y="667522"/>
                </a:cubicBezTo>
                <a:lnTo>
                  <a:pt x="7596162" y="864134"/>
                </a:lnTo>
                <a:cubicBezTo>
                  <a:pt x="7596162" y="883545"/>
                  <a:pt x="7591602" y="897814"/>
                  <a:pt x="7582481" y="906939"/>
                </a:cubicBezTo>
                <a:cubicBezTo>
                  <a:pt x="7573361" y="916065"/>
                  <a:pt x="7559101" y="920627"/>
                  <a:pt x="7539702" y="920627"/>
                </a:cubicBezTo>
                <a:lnTo>
                  <a:pt x="7522448" y="920627"/>
                </a:lnTo>
                <a:lnTo>
                  <a:pt x="7522448" y="939854"/>
                </a:lnTo>
                <a:lnTo>
                  <a:pt x="7767326" y="939854"/>
                </a:lnTo>
                <a:cubicBezTo>
                  <a:pt x="7796547" y="939854"/>
                  <a:pt x="7823782" y="935767"/>
                  <a:pt x="7849031" y="927593"/>
                </a:cubicBezTo>
                <a:cubicBezTo>
                  <a:pt x="7874280" y="919419"/>
                  <a:pt x="7896148" y="907783"/>
                  <a:pt x="7914634" y="892687"/>
                </a:cubicBezTo>
                <a:cubicBezTo>
                  <a:pt x="7933120" y="877590"/>
                  <a:pt x="7947437" y="859638"/>
                  <a:pt x="7957586" y="838829"/>
                </a:cubicBezTo>
                <a:cubicBezTo>
                  <a:pt x="7967734" y="818021"/>
                  <a:pt x="7972809" y="795411"/>
                  <a:pt x="7972809" y="771000"/>
                </a:cubicBezTo>
                <a:cubicBezTo>
                  <a:pt x="7972809" y="748846"/>
                  <a:pt x="7968122" y="727223"/>
                  <a:pt x="7958748" y="706129"/>
                </a:cubicBezTo>
                <a:cubicBezTo>
                  <a:pt x="7949376" y="685036"/>
                  <a:pt x="7936083" y="666122"/>
                  <a:pt x="7918872" y="649389"/>
                </a:cubicBezTo>
                <a:cubicBezTo>
                  <a:pt x="7899799" y="629995"/>
                  <a:pt x="7876336" y="615631"/>
                  <a:pt x="7848482" y="606296"/>
                </a:cubicBezTo>
                <a:cubicBezTo>
                  <a:pt x="7820628" y="596961"/>
                  <a:pt x="7788265" y="592294"/>
                  <a:pt x="7751393" y="592294"/>
                </a:cubicBezTo>
                <a:close/>
                <a:moveTo>
                  <a:pt x="6887982" y="592294"/>
                </a:moveTo>
                <a:lnTo>
                  <a:pt x="6887982" y="611028"/>
                </a:lnTo>
                <a:lnTo>
                  <a:pt x="6897272" y="611028"/>
                </a:lnTo>
                <a:cubicBezTo>
                  <a:pt x="6910734" y="611028"/>
                  <a:pt x="6922102" y="613080"/>
                  <a:pt x="6931375" y="617184"/>
                </a:cubicBezTo>
                <a:cubicBezTo>
                  <a:pt x="6940648" y="621289"/>
                  <a:pt x="6947648" y="627042"/>
                  <a:pt x="6952375" y="634445"/>
                </a:cubicBezTo>
                <a:cubicBezTo>
                  <a:pt x="6957103" y="641848"/>
                  <a:pt x="6959466" y="650936"/>
                  <a:pt x="6959466" y="661710"/>
                </a:cubicBezTo>
                <a:lnTo>
                  <a:pt x="6959466" y="852718"/>
                </a:lnTo>
                <a:cubicBezTo>
                  <a:pt x="6959466" y="867631"/>
                  <a:pt x="6956955" y="880023"/>
                  <a:pt x="6951935" y="889894"/>
                </a:cubicBezTo>
                <a:cubicBezTo>
                  <a:pt x="6946914" y="899766"/>
                  <a:pt x="6939120" y="907206"/>
                  <a:pt x="6928554" y="912216"/>
                </a:cubicBezTo>
                <a:cubicBezTo>
                  <a:pt x="6917988" y="917225"/>
                  <a:pt x="6902450" y="920277"/>
                  <a:pt x="6881939" y="921371"/>
                </a:cubicBezTo>
                <a:lnTo>
                  <a:pt x="6881939" y="939854"/>
                </a:lnTo>
                <a:lnTo>
                  <a:pt x="7068221" y="939854"/>
                </a:lnTo>
                <a:lnTo>
                  <a:pt x="7068221" y="921317"/>
                </a:lnTo>
                <a:cubicBezTo>
                  <a:pt x="7052925" y="920726"/>
                  <a:pt x="7042027" y="919887"/>
                  <a:pt x="7035526" y="918798"/>
                </a:cubicBezTo>
                <a:cubicBezTo>
                  <a:pt x="7023427" y="917370"/>
                  <a:pt x="7014267" y="914917"/>
                  <a:pt x="7008045" y="911438"/>
                </a:cubicBezTo>
                <a:cubicBezTo>
                  <a:pt x="6996955" y="904133"/>
                  <a:pt x="6989250" y="895053"/>
                  <a:pt x="6984928" y="884198"/>
                </a:cubicBezTo>
                <a:cubicBezTo>
                  <a:pt x="6980607" y="873343"/>
                  <a:pt x="6978446" y="858415"/>
                  <a:pt x="6978446" y="839415"/>
                </a:cubicBezTo>
                <a:lnTo>
                  <a:pt x="6978446" y="643654"/>
                </a:lnTo>
                <a:lnTo>
                  <a:pt x="7262718" y="943305"/>
                </a:lnTo>
                <a:lnTo>
                  <a:pt x="7277940" y="943305"/>
                </a:lnTo>
                <a:lnTo>
                  <a:pt x="7277940" y="696785"/>
                </a:lnTo>
                <a:cubicBezTo>
                  <a:pt x="7277940" y="668400"/>
                  <a:pt x="7283845" y="647010"/>
                  <a:pt x="7295656" y="632617"/>
                </a:cubicBezTo>
                <a:cubicBezTo>
                  <a:pt x="7307468" y="618224"/>
                  <a:pt x="7324675" y="611028"/>
                  <a:pt x="7347278" y="611028"/>
                </a:cubicBezTo>
                <a:lnTo>
                  <a:pt x="7355832" y="611028"/>
                </a:lnTo>
                <a:lnTo>
                  <a:pt x="7355832" y="592294"/>
                </a:lnTo>
                <a:lnTo>
                  <a:pt x="7178601" y="592294"/>
                </a:lnTo>
                <a:lnTo>
                  <a:pt x="7178601" y="610697"/>
                </a:lnTo>
                <a:cubicBezTo>
                  <a:pt x="7192441" y="611700"/>
                  <a:pt x="7202230" y="612950"/>
                  <a:pt x="7207967" y="614444"/>
                </a:cubicBezTo>
                <a:cubicBezTo>
                  <a:pt x="7213705" y="615938"/>
                  <a:pt x="7218942" y="618184"/>
                  <a:pt x="7223680" y="621180"/>
                </a:cubicBezTo>
                <a:cubicBezTo>
                  <a:pt x="7235411" y="628265"/>
                  <a:pt x="7244142" y="638090"/>
                  <a:pt x="7249872" y="650656"/>
                </a:cubicBezTo>
                <a:cubicBezTo>
                  <a:pt x="7255601" y="663222"/>
                  <a:pt x="7258466" y="677964"/>
                  <a:pt x="7258466" y="694883"/>
                </a:cubicBezTo>
                <a:lnTo>
                  <a:pt x="7258466" y="835586"/>
                </a:lnTo>
                <a:lnTo>
                  <a:pt x="7030719" y="592294"/>
                </a:lnTo>
                <a:close/>
                <a:moveTo>
                  <a:pt x="6143572" y="592294"/>
                </a:moveTo>
                <a:lnTo>
                  <a:pt x="6143572" y="611028"/>
                </a:lnTo>
                <a:lnTo>
                  <a:pt x="6157926" y="611028"/>
                </a:lnTo>
                <a:cubicBezTo>
                  <a:pt x="6175982" y="611028"/>
                  <a:pt x="6189554" y="615044"/>
                  <a:pt x="6198641" y="623075"/>
                </a:cubicBezTo>
                <a:cubicBezTo>
                  <a:pt x="6203147" y="626626"/>
                  <a:pt x="6206587" y="631208"/>
                  <a:pt x="6208959" y="636819"/>
                </a:cubicBezTo>
                <a:cubicBezTo>
                  <a:pt x="6211332" y="642431"/>
                  <a:pt x="6213141" y="650372"/>
                  <a:pt x="6214386" y="660643"/>
                </a:cubicBezTo>
                <a:cubicBezTo>
                  <a:pt x="6214386" y="687157"/>
                  <a:pt x="6214386" y="728788"/>
                  <a:pt x="6214386" y="785536"/>
                </a:cubicBezTo>
                <a:cubicBezTo>
                  <a:pt x="6214386" y="799401"/>
                  <a:pt x="6214386" y="809800"/>
                  <a:pt x="6214386" y="816733"/>
                </a:cubicBezTo>
                <a:cubicBezTo>
                  <a:pt x="6214386" y="823666"/>
                  <a:pt x="6214386" y="830921"/>
                  <a:pt x="6214386" y="838498"/>
                </a:cubicBezTo>
                <a:cubicBezTo>
                  <a:pt x="6214386" y="846075"/>
                  <a:pt x="6214386" y="854620"/>
                  <a:pt x="6214386" y="864134"/>
                </a:cubicBezTo>
                <a:cubicBezTo>
                  <a:pt x="6214386" y="883545"/>
                  <a:pt x="6209826" y="897814"/>
                  <a:pt x="6200705" y="906939"/>
                </a:cubicBezTo>
                <a:cubicBezTo>
                  <a:pt x="6191585" y="916065"/>
                  <a:pt x="6177325" y="920627"/>
                  <a:pt x="6157926" y="920627"/>
                </a:cubicBezTo>
                <a:lnTo>
                  <a:pt x="6143572" y="920627"/>
                </a:lnTo>
                <a:lnTo>
                  <a:pt x="6143572" y="939854"/>
                </a:lnTo>
                <a:lnTo>
                  <a:pt x="6366301" y="939854"/>
                </a:lnTo>
                <a:lnTo>
                  <a:pt x="6366301" y="920627"/>
                </a:lnTo>
                <a:lnTo>
                  <a:pt x="6351700" y="920627"/>
                </a:lnTo>
                <a:cubicBezTo>
                  <a:pt x="6332527" y="920627"/>
                  <a:pt x="6318405" y="916089"/>
                  <a:pt x="6309335" y="907012"/>
                </a:cubicBezTo>
                <a:cubicBezTo>
                  <a:pt x="6300265" y="897936"/>
                  <a:pt x="6295730" y="883643"/>
                  <a:pt x="6295730" y="864134"/>
                </a:cubicBezTo>
                <a:lnTo>
                  <a:pt x="6295730" y="667522"/>
                </a:lnTo>
                <a:cubicBezTo>
                  <a:pt x="6295730" y="647900"/>
                  <a:pt x="6300237" y="633578"/>
                  <a:pt x="6309252" y="624558"/>
                </a:cubicBezTo>
                <a:cubicBezTo>
                  <a:pt x="6318268" y="615538"/>
                  <a:pt x="6332416" y="611028"/>
                  <a:pt x="6351700" y="611028"/>
                </a:cubicBezTo>
                <a:lnTo>
                  <a:pt x="6366301" y="611028"/>
                </a:lnTo>
                <a:lnTo>
                  <a:pt x="6366301" y="592294"/>
                </a:lnTo>
                <a:close/>
                <a:moveTo>
                  <a:pt x="5686885" y="592294"/>
                </a:moveTo>
                <a:lnTo>
                  <a:pt x="5686885" y="773538"/>
                </a:lnTo>
                <a:lnTo>
                  <a:pt x="5704860" y="773538"/>
                </a:lnTo>
                <a:cubicBezTo>
                  <a:pt x="5707260" y="753200"/>
                  <a:pt x="5709353" y="739327"/>
                  <a:pt x="5711137" y="731919"/>
                </a:cubicBezTo>
                <a:cubicBezTo>
                  <a:pt x="5717749" y="705611"/>
                  <a:pt x="5727077" y="683458"/>
                  <a:pt x="5739123" y="665461"/>
                </a:cubicBezTo>
                <a:cubicBezTo>
                  <a:pt x="5763300" y="629172"/>
                  <a:pt x="5794578" y="611028"/>
                  <a:pt x="5832957" y="611028"/>
                </a:cubicBezTo>
                <a:lnTo>
                  <a:pt x="5849780" y="611028"/>
                </a:lnTo>
                <a:lnTo>
                  <a:pt x="5849780" y="864134"/>
                </a:lnTo>
                <a:cubicBezTo>
                  <a:pt x="5849780" y="901796"/>
                  <a:pt x="5830960" y="920627"/>
                  <a:pt x="5793322" y="920627"/>
                </a:cubicBezTo>
                <a:lnTo>
                  <a:pt x="5737879" y="920627"/>
                </a:lnTo>
                <a:lnTo>
                  <a:pt x="5737879" y="939854"/>
                </a:lnTo>
                <a:lnTo>
                  <a:pt x="6042772" y="939854"/>
                </a:lnTo>
                <a:lnTo>
                  <a:pt x="6042772" y="920627"/>
                </a:lnTo>
                <a:lnTo>
                  <a:pt x="5986601" y="920627"/>
                </a:lnTo>
                <a:cubicBezTo>
                  <a:pt x="5949288" y="920627"/>
                  <a:pt x="5930631" y="901796"/>
                  <a:pt x="5930631" y="864134"/>
                </a:cubicBezTo>
                <a:lnTo>
                  <a:pt x="5930631" y="611028"/>
                </a:lnTo>
                <a:lnTo>
                  <a:pt x="5943099" y="611028"/>
                </a:lnTo>
                <a:cubicBezTo>
                  <a:pt x="5981049" y="611028"/>
                  <a:pt x="6012235" y="627600"/>
                  <a:pt x="6036659" y="660743"/>
                </a:cubicBezTo>
                <a:cubicBezTo>
                  <a:pt x="6058251" y="691311"/>
                  <a:pt x="6071168" y="729071"/>
                  <a:pt x="6075409" y="774024"/>
                </a:cubicBezTo>
                <a:lnTo>
                  <a:pt x="6092803" y="773234"/>
                </a:lnTo>
                <a:lnTo>
                  <a:pt x="6092803" y="592294"/>
                </a:lnTo>
                <a:close/>
                <a:moveTo>
                  <a:pt x="4769997" y="592294"/>
                </a:moveTo>
                <a:lnTo>
                  <a:pt x="4769997" y="611028"/>
                </a:lnTo>
                <a:lnTo>
                  <a:pt x="4784108" y="611028"/>
                </a:lnTo>
                <a:cubicBezTo>
                  <a:pt x="4803617" y="611028"/>
                  <a:pt x="4817904" y="615564"/>
                  <a:pt x="4826971" y="624635"/>
                </a:cubicBezTo>
                <a:cubicBezTo>
                  <a:pt x="4836035" y="633707"/>
                  <a:pt x="4840567" y="648002"/>
                  <a:pt x="4840567" y="667522"/>
                </a:cubicBezTo>
                <a:lnTo>
                  <a:pt x="4840567" y="864134"/>
                </a:lnTo>
                <a:cubicBezTo>
                  <a:pt x="4840567" y="883545"/>
                  <a:pt x="4836008" y="897814"/>
                  <a:pt x="4826887" y="906939"/>
                </a:cubicBezTo>
                <a:cubicBezTo>
                  <a:pt x="4817767" y="916065"/>
                  <a:pt x="4803507" y="920627"/>
                  <a:pt x="4784108" y="920627"/>
                </a:cubicBezTo>
                <a:lnTo>
                  <a:pt x="4769997" y="920627"/>
                </a:lnTo>
                <a:lnTo>
                  <a:pt x="4769997" y="939854"/>
                </a:lnTo>
                <a:lnTo>
                  <a:pt x="4993280" y="939854"/>
                </a:lnTo>
                <a:lnTo>
                  <a:pt x="4993280" y="920627"/>
                </a:lnTo>
                <a:lnTo>
                  <a:pt x="4978186" y="920627"/>
                </a:lnTo>
                <a:cubicBezTo>
                  <a:pt x="4958992" y="920627"/>
                  <a:pt x="4944815" y="916047"/>
                  <a:pt x="4935653" y="906887"/>
                </a:cubicBezTo>
                <a:cubicBezTo>
                  <a:pt x="4926492" y="897727"/>
                  <a:pt x="4921911" y="883468"/>
                  <a:pt x="4921911" y="864110"/>
                </a:cubicBezTo>
                <a:lnTo>
                  <a:pt x="4921911" y="774455"/>
                </a:lnTo>
                <a:lnTo>
                  <a:pt x="4990083" y="774455"/>
                </a:lnTo>
                <a:lnTo>
                  <a:pt x="5106934" y="939854"/>
                </a:lnTo>
                <a:lnTo>
                  <a:pt x="5241244" y="939854"/>
                </a:lnTo>
                <a:lnTo>
                  <a:pt x="5241244" y="920627"/>
                </a:lnTo>
                <a:lnTo>
                  <a:pt x="5226647" y="920627"/>
                </a:lnTo>
                <a:cubicBezTo>
                  <a:pt x="5208190" y="920627"/>
                  <a:pt x="5193995" y="917337"/>
                  <a:pt x="5184060" y="910756"/>
                </a:cubicBezTo>
                <a:cubicBezTo>
                  <a:pt x="5179693" y="907441"/>
                  <a:pt x="5173543" y="900862"/>
                  <a:pt x="5165612" y="891019"/>
                </a:cubicBezTo>
                <a:cubicBezTo>
                  <a:pt x="5157680" y="881176"/>
                  <a:pt x="5149192" y="869373"/>
                  <a:pt x="5140146" y="855610"/>
                </a:cubicBezTo>
                <a:cubicBezTo>
                  <a:pt x="5136766" y="850611"/>
                  <a:pt x="5133935" y="846394"/>
                  <a:pt x="5131652" y="842960"/>
                </a:cubicBezTo>
                <a:cubicBezTo>
                  <a:pt x="5129367" y="839526"/>
                  <a:pt x="5125526" y="833872"/>
                  <a:pt x="5120130" y="826000"/>
                </a:cubicBezTo>
                <a:lnTo>
                  <a:pt x="5110358" y="811187"/>
                </a:lnTo>
                <a:cubicBezTo>
                  <a:pt x="5095651" y="807859"/>
                  <a:pt x="5083040" y="804323"/>
                  <a:pt x="5072528" y="800580"/>
                </a:cubicBezTo>
                <a:cubicBezTo>
                  <a:pt x="5062016" y="796836"/>
                  <a:pt x="5051636" y="792284"/>
                  <a:pt x="5041387" y="786924"/>
                </a:cubicBezTo>
                <a:lnTo>
                  <a:pt x="5019737" y="774166"/>
                </a:lnTo>
                <a:lnTo>
                  <a:pt x="5063393" y="772961"/>
                </a:lnTo>
                <a:cubicBezTo>
                  <a:pt x="5080249" y="771505"/>
                  <a:pt x="5097252" y="768658"/>
                  <a:pt x="5114400" y="764420"/>
                </a:cubicBezTo>
                <a:cubicBezTo>
                  <a:pt x="5131549" y="760182"/>
                  <a:pt x="5145357" y="755237"/>
                  <a:pt x="5155825" y="749586"/>
                </a:cubicBezTo>
                <a:cubicBezTo>
                  <a:pt x="5183770" y="733189"/>
                  <a:pt x="5197741" y="711320"/>
                  <a:pt x="5197741" y="683979"/>
                </a:cubicBezTo>
                <a:cubicBezTo>
                  <a:pt x="5197741" y="674091"/>
                  <a:pt x="5195548" y="664060"/>
                  <a:pt x="5191162" y="653887"/>
                </a:cubicBezTo>
                <a:cubicBezTo>
                  <a:pt x="5186774" y="643714"/>
                  <a:pt x="5178128" y="634445"/>
                  <a:pt x="5165223" y="626079"/>
                </a:cubicBezTo>
                <a:cubicBezTo>
                  <a:pt x="5157987" y="614189"/>
                  <a:pt x="5143720" y="605585"/>
                  <a:pt x="5122422" y="600269"/>
                </a:cubicBezTo>
                <a:cubicBezTo>
                  <a:pt x="5101122" y="594952"/>
                  <a:pt x="5072548" y="592294"/>
                  <a:pt x="5036698" y="592294"/>
                </a:cubicBezTo>
                <a:close/>
                <a:moveTo>
                  <a:pt x="3882662" y="592294"/>
                </a:moveTo>
                <a:lnTo>
                  <a:pt x="3882662" y="611028"/>
                </a:lnTo>
                <a:lnTo>
                  <a:pt x="3899678" y="611028"/>
                </a:lnTo>
                <a:cubicBezTo>
                  <a:pt x="3937315" y="611028"/>
                  <a:pt x="3956134" y="629860"/>
                  <a:pt x="3956134" y="667526"/>
                </a:cubicBezTo>
                <a:lnTo>
                  <a:pt x="3956134" y="864141"/>
                </a:lnTo>
                <a:cubicBezTo>
                  <a:pt x="3956134" y="902127"/>
                  <a:pt x="3937315" y="921120"/>
                  <a:pt x="3899678" y="921120"/>
                </a:cubicBezTo>
                <a:lnTo>
                  <a:pt x="3882181" y="921120"/>
                </a:lnTo>
                <a:lnTo>
                  <a:pt x="3882913" y="939854"/>
                </a:lnTo>
                <a:lnTo>
                  <a:pt x="4269007" y="939854"/>
                </a:lnTo>
                <a:lnTo>
                  <a:pt x="4269007" y="780614"/>
                </a:lnTo>
                <a:lnTo>
                  <a:pt x="4251166" y="780614"/>
                </a:lnTo>
                <a:cubicBezTo>
                  <a:pt x="4246003" y="798325"/>
                  <a:pt x="4241124" y="813048"/>
                  <a:pt x="4236529" y="824783"/>
                </a:cubicBezTo>
                <a:cubicBezTo>
                  <a:pt x="4231934" y="836517"/>
                  <a:pt x="4227131" y="846459"/>
                  <a:pt x="4222118" y="854609"/>
                </a:cubicBezTo>
                <a:cubicBezTo>
                  <a:pt x="4217107" y="862759"/>
                  <a:pt x="4211121" y="871227"/>
                  <a:pt x="4204163" y="880013"/>
                </a:cubicBezTo>
                <a:cubicBezTo>
                  <a:pt x="4193666" y="892767"/>
                  <a:pt x="4181097" y="902807"/>
                  <a:pt x="4166455" y="910132"/>
                </a:cubicBezTo>
                <a:cubicBezTo>
                  <a:pt x="4151813" y="917458"/>
                  <a:pt x="4136257" y="921120"/>
                  <a:pt x="4119788" y="921120"/>
                </a:cubicBezTo>
                <a:lnTo>
                  <a:pt x="4037477" y="921120"/>
                </a:lnTo>
                <a:lnTo>
                  <a:pt x="4037477" y="667526"/>
                </a:lnTo>
                <a:cubicBezTo>
                  <a:pt x="4037477" y="647901"/>
                  <a:pt x="4041985" y="633578"/>
                  <a:pt x="4051000" y="624558"/>
                </a:cubicBezTo>
                <a:cubicBezTo>
                  <a:pt x="4060015" y="615538"/>
                  <a:pt x="4074163" y="611028"/>
                  <a:pt x="4093444" y="611028"/>
                </a:cubicBezTo>
                <a:lnTo>
                  <a:pt x="4123031" y="611028"/>
                </a:lnTo>
                <a:lnTo>
                  <a:pt x="4123031" y="592294"/>
                </a:lnTo>
                <a:close/>
                <a:moveTo>
                  <a:pt x="3017062" y="592294"/>
                </a:moveTo>
                <a:lnTo>
                  <a:pt x="3017062" y="611028"/>
                </a:lnTo>
                <a:lnTo>
                  <a:pt x="3031178" y="611028"/>
                </a:lnTo>
                <a:cubicBezTo>
                  <a:pt x="3050684" y="611028"/>
                  <a:pt x="3064970" y="615564"/>
                  <a:pt x="3074035" y="624635"/>
                </a:cubicBezTo>
                <a:cubicBezTo>
                  <a:pt x="3083101" y="633707"/>
                  <a:pt x="3087633" y="648003"/>
                  <a:pt x="3087633" y="667526"/>
                </a:cubicBezTo>
                <a:lnTo>
                  <a:pt x="3087633" y="864141"/>
                </a:lnTo>
                <a:cubicBezTo>
                  <a:pt x="3087633" y="902127"/>
                  <a:pt x="3068815" y="921120"/>
                  <a:pt x="3031178" y="921120"/>
                </a:cubicBezTo>
                <a:lnTo>
                  <a:pt x="3017062" y="921120"/>
                </a:lnTo>
                <a:lnTo>
                  <a:pt x="3017801" y="939854"/>
                </a:lnTo>
                <a:lnTo>
                  <a:pt x="3395191" y="939854"/>
                </a:lnTo>
                <a:lnTo>
                  <a:pt x="3395191" y="791043"/>
                </a:lnTo>
                <a:lnTo>
                  <a:pt x="3377317" y="791043"/>
                </a:lnTo>
                <a:cubicBezTo>
                  <a:pt x="3371205" y="812797"/>
                  <a:pt x="3365707" y="829272"/>
                  <a:pt x="3360820" y="840470"/>
                </a:cubicBezTo>
                <a:cubicBezTo>
                  <a:pt x="3352424" y="859761"/>
                  <a:pt x="3340616" y="875854"/>
                  <a:pt x="3325394" y="888749"/>
                </a:cubicBezTo>
                <a:cubicBezTo>
                  <a:pt x="3316530" y="896369"/>
                  <a:pt x="3307101" y="902527"/>
                  <a:pt x="3297105" y="907220"/>
                </a:cubicBezTo>
                <a:cubicBezTo>
                  <a:pt x="3287109" y="911914"/>
                  <a:pt x="3275683" y="915404"/>
                  <a:pt x="3262828" y="917691"/>
                </a:cubicBezTo>
                <a:cubicBezTo>
                  <a:pt x="3249974" y="919977"/>
                  <a:pt x="3235493" y="921120"/>
                  <a:pt x="3219389" y="921120"/>
                </a:cubicBezTo>
                <a:lnTo>
                  <a:pt x="3168977" y="921120"/>
                </a:lnTo>
                <a:lnTo>
                  <a:pt x="3168977" y="779878"/>
                </a:lnTo>
                <a:lnTo>
                  <a:pt x="3177820" y="779878"/>
                </a:lnTo>
                <a:cubicBezTo>
                  <a:pt x="3202955" y="779878"/>
                  <a:pt x="3222157" y="788065"/>
                  <a:pt x="3235427" y="804439"/>
                </a:cubicBezTo>
                <a:cubicBezTo>
                  <a:pt x="3240591" y="811058"/>
                  <a:pt x="3244743" y="817510"/>
                  <a:pt x="3247883" y="823793"/>
                </a:cubicBezTo>
                <a:cubicBezTo>
                  <a:pt x="3251023" y="830076"/>
                  <a:pt x="3253896" y="838391"/>
                  <a:pt x="3256502" y="848739"/>
                </a:cubicBezTo>
                <a:cubicBezTo>
                  <a:pt x="3259108" y="859087"/>
                  <a:pt x="3261588" y="871516"/>
                  <a:pt x="3263939" y="886025"/>
                </a:cubicBezTo>
                <a:lnTo>
                  <a:pt x="3281845" y="886025"/>
                </a:lnTo>
                <a:lnTo>
                  <a:pt x="3281845" y="654577"/>
                </a:lnTo>
                <a:lnTo>
                  <a:pt x="3263801" y="654577"/>
                </a:lnTo>
                <a:cubicBezTo>
                  <a:pt x="3261872" y="670781"/>
                  <a:pt x="3259926" y="682405"/>
                  <a:pt x="3257962" y="689448"/>
                </a:cubicBezTo>
                <a:cubicBezTo>
                  <a:pt x="3254285" y="704921"/>
                  <a:pt x="3248606" y="718264"/>
                  <a:pt x="3240923" y="729477"/>
                </a:cubicBezTo>
                <a:cubicBezTo>
                  <a:pt x="3226280" y="750917"/>
                  <a:pt x="3206534" y="761637"/>
                  <a:pt x="3181687" y="761637"/>
                </a:cubicBezTo>
                <a:lnTo>
                  <a:pt x="3168977" y="761637"/>
                </a:lnTo>
                <a:lnTo>
                  <a:pt x="3168977" y="611028"/>
                </a:lnTo>
                <a:lnTo>
                  <a:pt x="3230266" y="611028"/>
                </a:lnTo>
                <a:cubicBezTo>
                  <a:pt x="3257837" y="611028"/>
                  <a:pt x="3282073" y="615136"/>
                  <a:pt x="3302971" y="623353"/>
                </a:cubicBezTo>
                <a:cubicBezTo>
                  <a:pt x="3312561" y="627949"/>
                  <a:pt x="3321971" y="635740"/>
                  <a:pt x="3331202" y="646727"/>
                </a:cubicBezTo>
                <a:cubicBezTo>
                  <a:pt x="3339676" y="656993"/>
                  <a:pt x="3346475" y="667685"/>
                  <a:pt x="3351600" y="678805"/>
                </a:cubicBezTo>
                <a:cubicBezTo>
                  <a:pt x="3356725" y="689924"/>
                  <a:pt x="3362882" y="707932"/>
                  <a:pt x="3370072" y="732828"/>
                </a:cubicBezTo>
                <a:lnTo>
                  <a:pt x="3386252" y="732828"/>
                </a:lnTo>
                <a:lnTo>
                  <a:pt x="3386252" y="592294"/>
                </a:lnTo>
                <a:close/>
                <a:moveTo>
                  <a:pt x="2512298" y="592294"/>
                </a:moveTo>
                <a:lnTo>
                  <a:pt x="2512298" y="611028"/>
                </a:lnTo>
                <a:lnTo>
                  <a:pt x="2529553" y="611028"/>
                </a:lnTo>
                <a:cubicBezTo>
                  <a:pt x="2549063" y="611028"/>
                  <a:pt x="2563350" y="615564"/>
                  <a:pt x="2572415" y="624635"/>
                </a:cubicBezTo>
                <a:cubicBezTo>
                  <a:pt x="2581480" y="633707"/>
                  <a:pt x="2586012" y="648002"/>
                  <a:pt x="2586012" y="667522"/>
                </a:cubicBezTo>
                <a:lnTo>
                  <a:pt x="2586012" y="864134"/>
                </a:lnTo>
                <a:cubicBezTo>
                  <a:pt x="2586012" y="883545"/>
                  <a:pt x="2581452" y="897814"/>
                  <a:pt x="2572332" y="906939"/>
                </a:cubicBezTo>
                <a:cubicBezTo>
                  <a:pt x="2563212" y="916065"/>
                  <a:pt x="2548952" y="920627"/>
                  <a:pt x="2529553" y="920627"/>
                </a:cubicBezTo>
                <a:lnTo>
                  <a:pt x="2512298" y="920627"/>
                </a:lnTo>
                <a:lnTo>
                  <a:pt x="2512298" y="939854"/>
                </a:lnTo>
                <a:lnTo>
                  <a:pt x="2757177" y="939854"/>
                </a:lnTo>
                <a:cubicBezTo>
                  <a:pt x="2786398" y="939854"/>
                  <a:pt x="2813632" y="935767"/>
                  <a:pt x="2838881" y="927593"/>
                </a:cubicBezTo>
                <a:cubicBezTo>
                  <a:pt x="2864130" y="919419"/>
                  <a:pt x="2885998" y="907783"/>
                  <a:pt x="2904484" y="892687"/>
                </a:cubicBezTo>
                <a:cubicBezTo>
                  <a:pt x="2922970" y="877590"/>
                  <a:pt x="2937287" y="859638"/>
                  <a:pt x="2947436" y="838829"/>
                </a:cubicBezTo>
                <a:cubicBezTo>
                  <a:pt x="2957585" y="818021"/>
                  <a:pt x="2962659" y="795411"/>
                  <a:pt x="2962659" y="771000"/>
                </a:cubicBezTo>
                <a:cubicBezTo>
                  <a:pt x="2962659" y="748846"/>
                  <a:pt x="2957973" y="727223"/>
                  <a:pt x="2948599" y="706129"/>
                </a:cubicBezTo>
                <a:cubicBezTo>
                  <a:pt x="2939226" y="685036"/>
                  <a:pt x="2925934" y="666122"/>
                  <a:pt x="2908723" y="649389"/>
                </a:cubicBezTo>
                <a:cubicBezTo>
                  <a:pt x="2889650" y="629995"/>
                  <a:pt x="2866187" y="615631"/>
                  <a:pt x="2838332" y="606296"/>
                </a:cubicBezTo>
                <a:cubicBezTo>
                  <a:pt x="2810478" y="596961"/>
                  <a:pt x="2778116" y="592294"/>
                  <a:pt x="2741243" y="592294"/>
                </a:cubicBezTo>
                <a:close/>
                <a:moveTo>
                  <a:pt x="8609666" y="585639"/>
                </a:moveTo>
                <a:cubicBezTo>
                  <a:pt x="8584669" y="585639"/>
                  <a:pt x="8561816" y="589977"/>
                  <a:pt x="8541104" y="598653"/>
                </a:cubicBezTo>
                <a:cubicBezTo>
                  <a:pt x="8520394" y="607329"/>
                  <a:pt x="8504190" y="619499"/>
                  <a:pt x="8492493" y="635163"/>
                </a:cubicBezTo>
                <a:cubicBezTo>
                  <a:pt x="8480796" y="650827"/>
                  <a:pt x="8474948" y="668560"/>
                  <a:pt x="8474948" y="688362"/>
                </a:cubicBezTo>
                <a:cubicBezTo>
                  <a:pt x="8474948" y="705011"/>
                  <a:pt x="8480498" y="720490"/>
                  <a:pt x="8491601" y="734800"/>
                </a:cubicBezTo>
                <a:cubicBezTo>
                  <a:pt x="8498233" y="743815"/>
                  <a:pt x="8506430" y="751467"/>
                  <a:pt x="8516192" y="757757"/>
                </a:cubicBezTo>
                <a:cubicBezTo>
                  <a:pt x="8525952" y="764046"/>
                  <a:pt x="8539706" y="770277"/>
                  <a:pt x="8557454" y="776450"/>
                </a:cubicBezTo>
                <a:cubicBezTo>
                  <a:pt x="8570592" y="781909"/>
                  <a:pt x="8596148" y="789763"/>
                  <a:pt x="8634122" y="800014"/>
                </a:cubicBezTo>
                <a:lnTo>
                  <a:pt x="8658291" y="806550"/>
                </a:lnTo>
                <a:cubicBezTo>
                  <a:pt x="8677861" y="811808"/>
                  <a:pt x="8693290" y="816361"/>
                  <a:pt x="8704574" y="820209"/>
                </a:cubicBezTo>
                <a:cubicBezTo>
                  <a:pt x="8715859" y="824057"/>
                  <a:pt x="8724890" y="827734"/>
                  <a:pt x="8731666" y="831240"/>
                </a:cubicBezTo>
                <a:cubicBezTo>
                  <a:pt x="8738442" y="834746"/>
                  <a:pt x="8743958" y="838554"/>
                  <a:pt x="8748216" y="842665"/>
                </a:cubicBezTo>
                <a:cubicBezTo>
                  <a:pt x="8757068" y="851531"/>
                  <a:pt x="8761496" y="861377"/>
                  <a:pt x="8761496" y="872202"/>
                </a:cubicBezTo>
                <a:cubicBezTo>
                  <a:pt x="8761496" y="882663"/>
                  <a:pt x="8758174" y="892106"/>
                  <a:pt x="8751530" y="900532"/>
                </a:cubicBezTo>
                <a:cubicBezTo>
                  <a:pt x="8744886" y="908958"/>
                  <a:pt x="8735450" y="915605"/>
                  <a:pt x="8723223" y="920473"/>
                </a:cubicBezTo>
                <a:cubicBezTo>
                  <a:pt x="8710996" y="925342"/>
                  <a:pt x="8697361" y="927776"/>
                  <a:pt x="8682320" y="927776"/>
                </a:cubicBezTo>
                <a:cubicBezTo>
                  <a:pt x="8665148" y="927776"/>
                  <a:pt x="8647103" y="924721"/>
                  <a:pt x="8628188" y="918611"/>
                </a:cubicBezTo>
                <a:cubicBezTo>
                  <a:pt x="8609271" y="912501"/>
                  <a:pt x="8591116" y="903889"/>
                  <a:pt x="8573721" y="892773"/>
                </a:cubicBezTo>
                <a:cubicBezTo>
                  <a:pt x="8556326" y="881658"/>
                  <a:pt x="8542038" y="869633"/>
                  <a:pt x="8530856" y="856700"/>
                </a:cubicBezTo>
                <a:cubicBezTo>
                  <a:pt x="8512538" y="834937"/>
                  <a:pt x="8501565" y="809175"/>
                  <a:pt x="8497936" y="779416"/>
                </a:cubicBezTo>
                <a:lnTo>
                  <a:pt x="8479989" y="779416"/>
                </a:lnTo>
                <a:lnTo>
                  <a:pt x="8479989" y="945524"/>
                </a:lnTo>
                <a:lnTo>
                  <a:pt x="8497514" y="945524"/>
                </a:lnTo>
                <a:cubicBezTo>
                  <a:pt x="8500418" y="933037"/>
                  <a:pt x="8505394" y="924130"/>
                  <a:pt x="8512446" y="918802"/>
                </a:cubicBezTo>
                <a:cubicBezTo>
                  <a:pt x="8519496" y="913474"/>
                  <a:pt x="8528125" y="910810"/>
                  <a:pt x="8538332" y="910810"/>
                </a:cubicBezTo>
                <a:cubicBezTo>
                  <a:pt x="8543796" y="910810"/>
                  <a:pt x="8549736" y="911687"/>
                  <a:pt x="8556152" y="913441"/>
                </a:cubicBezTo>
                <a:cubicBezTo>
                  <a:pt x="8562569" y="915194"/>
                  <a:pt x="8572884" y="918741"/>
                  <a:pt x="8587095" y="924082"/>
                </a:cubicBezTo>
                <a:cubicBezTo>
                  <a:pt x="8605932" y="932371"/>
                  <a:pt x="8622306" y="938099"/>
                  <a:pt x="8636218" y="941266"/>
                </a:cubicBezTo>
                <a:cubicBezTo>
                  <a:pt x="8650129" y="944433"/>
                  <a:pt x="8665172" y="946017"/>
                  <a:pt x="8681346" y="946017"/>
                </a:cubicBezTo>
                <a:cubicBezTo>
                  <a:pt x="8704432" y="946017"/>
                  <a:pt x="8725013" y="942855"/>
                  <a:pt x="8743089" y="936530"/>
                </a:cubicBezTo>
                <a:cubicBezTo>
                  <a:pt x="8761166" y="930206"/>
                  <a:pt x="8776010" y="921088"/>
                  <a:pt x="8787620" y="909177"/>
                </a:cubicBezTo>
                <a:cubicBezTo>
                  <a:pt x="8798112" y="899040"/>
                  <a:pt x="8805998" y="887784"/>
                  <a:pt x="8811282" y="875411"/>
                </a:cubicBezTo>
                <a:cubicBezTo>
                  <a:pt x="8816565" y="863037"/>
                  <a:pt x="8819206" y="850753"/>
                  <a:pt x="8819206" y="838560"/>
                </a:cubicBezTo>
                <a:cubicBezTo>
                  <a:pt x="8819206" y="826240"/>
                  <a:pt x="8816852" y="814678"/>
                  <a:pt x="8812142" y="803873"/>
                </a:cubicBezTo>
                <a:cubicBezTo>
                  <a:pt x="8807430" y="793068"/>
                  <a:pt x="8801232" y="784048"/>
                  <a:pt x="8793544" y="776812"/>
                </a:cubicBezTo>
                <a:cubicBezTo>
                  <a:pt x="8782038" y="765288"/>
                  <a:pt x="8768752" y="756294"/>
                  <a:pt x="8753685" y="749828"/>
                </a:cubicBezTo>
                <a:cubicBezTo>
                  <a:pt x="8738618" y="743363"/>
                  <a:pt x="8714909" y="735958"/>
                  <a:pt x="8682559" y="727613"/>
                </a:cubicBezTo>
                <a:lnTo>
                  <a:pt x="8657562" y="722544"/>
                </a:lnTo>
                <a:lnTo>
                  <a:pt x="8651824" y="719783"/>
                </a:lnTo>
                <a:cubicBezTo>
                  <a:pt x="8649736" y="719462"/>
                  <a:pt x="8645782" y="718412"/>
                  <a:pt x="8639961" y="716632"/>
                </a:cubicBezTo>
                <a:cubicBezTo>
                  <a:pt x="8618706" y="711482"/>
                  <a:pt x="8602294" y="707176"/>
                  <a:pt x="8590724" y="703714"/>
                </a:cubicBezTo>
                <a:cubicBezTo>
                  <a:pt x="8579154" y="700253"/>
                  <a:pt x="8569831" y="696773"/>
                  <a:pt x="8562756" y="693275"/>
                </a:cubicBezTo>
                <a:cubicBezTo>
                  <a:pt x="8555681" y="689776"/>
                  <a:pt x="8550742" y="686628"/>
                  <a:pt x="8547941" y="683829"/>
                </a:cubicBezTo>
                <a:cubicBezTo>
                  <a:pt x="8539370" y="675749"/>
                  <a:pt x="8535084" y="666733"/>
                  <a:pt x="8535084" y="656784"/>
                </a:cubicBezTo>
                <a:cubicBezTo>
                  <a:pt x="8535084" y="651487"/>
                  <a:pt x="8536458" y="645956"/>
                  <a:pt x="8539204" y="640193"/>
                </a:cubicBezTo>
                <a:cubicBezTo>
                  <a:pt x="8541950" y="634430"/>
                  <a:pt x="8545704" y="629172"/>
                  <a:pt x="8550468" y="624419"/>
                </a:cubicBezTo>
                <a:cubicBezTo>
                  <a:pt x="8557233" y="617677"/>
                  <a:pt x="8565540" y="612568"/>
                  <a:pt x="8575390" y="609092"/>
                </a:cubicBezTo>
                <a:cubicBezTo>
                  <a:pt x="8585240" y="605617"/>
                  <a:pt x="8596504" y="603879"/>
                  <a:pt x="8609184" y="603879"/>
                </a:cubicBezTo>
                <a:cubicBezTo>
                  <a:pt x="8626574" y="603879"/>
                  <a:pt x="8643777" y="606184"/>
                  <a:pt x="8660792" y="610793"/>
                </a:cubicBezTo>
                <a:cubicBezTo>
                  <a:pt x="8677806" y="615402"/>
                  <a:pt x="8693193" y="621739"/>
                  <a:pt x="8706950" y="629804"/>
                </a:cubicBezTo>
                <a:cubicBezTo>
                  <a:pt x="8720708" y="637869"/>
                  <a:pt x="8731946" y="646992"/>
                  <a:pt x="8740662" y="657173"/>
                </a:cubicBezTo>
                <a:cubicBezTo>
                  <a:pt x="8753346" y="672533"/>
                  <a:pt x="8765062" y="694947"/>
                  <a:pt x="8775808" y="724416"/>
                </a:cubicBezTo>
                <a:lnTo>
                  <a:pt x="8792962" y="724416"/>
                </a:lnTo>
                <a:lnTo>
                  <a:pt x="8792962" y="598950"/>
                </a:lnTo>
                <a:lnTo>
                  <a:pt x="8775600" y="598950"/>
                </a:lnTo>
                <a:cubicBezTo>
                  <a:pt x="8770120" y="617452"/>
                  <a:pt x="8762340" y="626703"/>
                  <a:pt x="8752260" y="626703"/>
                </a:cubicBezTo>
                <a:cubicBezTo>
                  <a:pt x="8748054" y="626703"/>
                  <a:pt x="8738778" y="623245"/>
                  <a:pt x="8724433" y="616328"/>
                </a:cubicBezTo>
                <a:cubicBezTo>
                  <a:pt x="8685427" y="595868"/>
                  <a:pt x="8647171" y="585639"/>
                  <a:pt x="8609666" y="585639"/>
                </a:cubicBezTo>
                <a:close/>
                <a:moveTo>
                  <a:pt x="6622521" y="585639"/>
                </a:moveTo>
                <a:cubicBezTo>
                  <a:pt x="6586006" y="585639"/>
                  <a:pt x="6552052" y="593774"/>
                  <a:pt x="6520656" y="610044"/>
                </a:cubicBezTo>
                <a:cubicBezTo>
                  <a:pt x="6489261" y="626314"/>
                  <a:pt x="6464218" y="648337"/>
                  <a:pt x="6445527" y="676112"/>
                </a:cubicBezTo>
                <a:cubicBezTo>
                  <a:pt x="6426836" y="703888"/>
                  <a:pt x="6417490" y="733915"/>
                  <a:pt x="6417490" y="766194"/>
                </a:cubicBezTo>
                <a:cubicBezTo>
                  <a:pt x="6417490" y="790566"/>
                  <a:pt x="6422910" y="813838"/>
                  <a:pt x="6433751" y="836010"/>
                </a:cubicBezTo>
                <a:cubicBezTo>
                  <a:pt x="6444592" y="858182"/>
                  <a:pt x="6459699" y="877586"/>
                  <a:pt x="6479073" y="894222"/>
                </a:cubicBezTo>
                <a:cubicBezTo>
                  <a:pt x="6498448" y="910857"/>
                  <a:pt x="6520739" y="923690"/>
                  <a:pt x="6545949" y="932719"/>
                </a:cubicBezTo>
                <a:cubicBezTo>
                  <a:pt x="6571158" y="941748"/>
                  <a:pt x="6598128" y="946263"/>
                  <a:pt x="6626858" y="946263"/>
                </a:cubicBezTo>
                <a:cubicBezTo>
                  <a:pt x="6664495" y="946263"/>
                  <a:pt x="6699113" y="938267"/>
                  <a:pt x="6730712" y="922274"/>
                </a:cubicBezTo>
                <a:cubicBezTo>
                  <a:pt x="6762311" y="906281"/>
                  <a:pt x="6787355" y="884534"/>
                  <a:pt x="6805843" y="857033"/>
                </a:cubicBezTo>
                <a:cubicBezTo>
                  <a:pt x="6824332" y="829532"/>
                  <a:pt x="6833576" y="799445"/>
                  <a:pt x="6833576" y="766771"/>
                </a:cubicBezTo>
                <a:cubicBezTo>
                  <a:pt x="6833576" y="745141"/>
                  <a:pt x="6829002" y="723898"/>
                  <a:pt x="6819855" y="703040"/>
                </a:cubicBezTo>
                <a:cubicBezTo>
                  <a:pt x="6810708" y="682183"/>
                  <a:pt x="6797775" y="663318"/>
                  <a:pt x="6781057" y="646446"/>
                </a:cubicBezTo>
                <a:cubicBezTo>
                  <a:pt x="6761301" y="626642"/>
                  <a:pt x="6737977" y="611556"/>
                  <a:pt x="6711085" y="601189"/>
                </a:cubicBezTo>
                <a:cubicBezTo>
                  <a:pt x="6684192" y="590822"/>
                  <a:pt x="6654671" y="585639"/>
                  <a:pt x="6622521" y="585639"/>
                </a:cubicBezTo>
                <a:close/>
                <a:moveTo>
                  <a:pt x="5461400" y="585639"/>
                </a:moveTo>
                <a:lnTo>
                  <a:pt x="5352927" y="831365"/>
                </a:lnTo>
                <a:cubicBezTo>
                  <a:pt x="5337010" y="867210"/>
                  <a:pt x="5320820" y="891511"/>
                  <a:pt x="5304359" y="904270"/>
                </a:cubicBezTo>
                <a:cubicBezTo>
                  <a:pt x="5297500" y="909616"/>
                  <a:pt x="5291316" y="913423"/>
                  <a:pt x="5285806" y="915692"/>
                </a:cubicBezTo>
                <a:cubicBezTo>
                  <a:pt x="5280295" y="917960"/>
                  <a:pt x="5271363" y="919794"/>
                  <a:pt x="5259007" y="921194"/>
                </a:cubicBezTo>
                <a:lnTo>
                  <a:pt x="5259007" y="939854"/>
                </a:lnTo>
                <a:lnTo>
                  <a:pt x="5406643" y="939854"/>
                </a:lnTo>
                <a:lnTo>
                  <a:pt x="5406643" y="920951"/>
                </a:lnTo>
                <a:cubicBezTo>
                  <a:pt x="5397453" y="920491"/>
                  <a:pt x="5391285" y="919859"/>
                  <a:pt x="5388140" y="919054"/>
                </a:cubicBezTo>
                <a:cubicBezTo>
                  <a:pt x="5384996" y="918249"/>
                  <a:pt x="5381942" y="916969"/>
                  <a:pt x="5378982" y="915212"/>
                </a:cubicBezTo>
                <a:cubicBezTo>
                  <a:pt x="5372180" y="911381"/>
                  <a:pt x="5366951" y="906232"/>
                  <a:pt x="5363296" y="899766"/>
                </a:cubicBezTo>
                <a:cubicBezTo>
                  <a:pt x="5359641" y="893299"/>
                  <a:pt x="5357813" y="886720"/>
                  <a:pt x="5357813" y="880029"/>
                </a:cubicBezTo>
                <a:cubicBezTo>
                  <a:pt x="5357813" y="871943"/>
                  <a:pt x="5359589" y="862996"/>
                  <a:pt x="5363140" y="853188"/>
                </a:cubicBezTo>
                <a:lnTo>
                  <a:pt x="5372249" y="833861"/>
                </a:lnTo>
                <a:lnTo>
                  <a:pt x="5508415" y="833861"/>
                </a:lnTo>
                <a:lnTo>
                  <a:pt x="5512744" y="843497"/>
                </a:lnTo>
                <a:cubicBezTo>
                  <a:pt x="5513969" y="845782"/>
                  <a:pt x="5515068" y="848063"/>
                  <a:pt x="5516039" y="850339"/>
                </a:cubicBezTo>
                <a:cubicBezTo>
                  <a:pt x="5517011" y="852616"/>
                  <a:pt x="5517674" y="854109"/>
                  <a:pt x="5518029" y="854821"/>
                </a:cubicBezTo>
                <a:cubicBezTo>
                  <a:pt x="5525839" y="871621"/>
                  <a:pt x="5530859" y="883104"/>
                  <a:pt x="5533086" y="889270"/>
                </a:cubicBezTo>
                <a:cubicBezTo>
                  <a:pt x="5535313" y="895437"/>
                  <a:pt x="5536427" y="900429"/>
                  <a:pt x="5536427" y="904247"/>
                </a:cubicBezTo>
                <a:cubicBezTo>
                  <a:pt x="5536427" y="909629"/>
                  <a:pt x="5534085" y="913704"/>
                  <a:pt x="5529398" y="916474"/>
                </a:cubicBezTo>
                <a:cubicBezTo>
                  <a:pt x="5524712" y="919243"/>
                  <a:pt x="5516473" y="920627"/>
                  <a:pt x="5504680" y="920627"/>
                </a:cubicBezTo>
                <a:lnTo>
                  <a:pt x="5474171" y="920627"/>
                </a:lnTo>
                <a:lnTo>
                  <a:pt x="5474171" y="939854"/>
                </a:lnTo>
                <a:lnTo>
                  <a:pt x="5680305" y="939854"/>
                </a:lnTo>
                <a:lnTo>
                  <a:pt x="5680305" y="920627"/>
                </a:lnTo>
                <a:lnTo>
                  <a:pt x="5666185" y="920627"/>
                </a:lnTo>
                <a:cubicBezTo>
                  <a:pt x="5657589" y="920627"/>
                  <a:pt x="5650266" y="919437"/>
                  <a:pt x="5644218" y="917055"/>
                </a:cubicBezTo>
                <a:cubicBezTo>
                  <a:pt x="5638169" y="914674"/>
                  <a:pt x="5632666" y="910739"/>
                  <a:pt x="5627706" y="905250"/>
                </a:cubicBezTo>
                <a:cubicBezTo>
                  <a:pt x="5622747" y="899762"/>
                  <a:pt x="5618367" y="893826"/>
                  <a:pt x="5614567" y="887443"/>
                </a:cubicBezTo>
                <a:lnTo>
                  <a:pt x="5476895" y="585639"/>
                </a:lnTo>
                <a:close/>
                <a:moveTo>
                  <a:pt x="4508900" y="585639"/>
                </a:moveTo>
                <a:lnTo>
                  <a:pt x="4400426" y="831365"/>
                </a:lnTo>
                <a:cubicBezTo>
                  <a:pt x="4384510" y="867210"/>
                  <a:pt x="4368320" y="891511"/>
                  <a:pt x="4351859" y="904270"/>
                </a:cubicBezTo>
                <a:cubicBezTo>
                  <a:pt x="4345000" y="909616"/>
                  <a:pt x="4338816" y="913423"/>
                  <a:pt x="4333306" y="915692"/>
                </a:cubicBezTo>
                <a:cubicBezTo>
                  <a:pt x="4327796" y="917960"/>
                  <a:pt x="4318862" y="919794"/>
                  <a:pt x="4306507" y="921194"/>
                </a:cubicBezTo>
                <a:lnTo>
                  <a:pt x="4306507" y="939854"/>
                </a:lnTo>
                <a:lnTo>
                  <a:pt x="4454143" y="939854"/>
                </a:lnTo>
                <a:lnTo>
                  <a:pt x="4454143" y="920951"/>
                </a:lnTo>
                <a:cubicBezTo>
                  <a:pt x="4444953" y="920491"/>
                  <a:pt x="4438786" y="919859"/>
                  <a:pt x="4435640" y="919054"/>
                </a:cubicBezTo>
                <a:cubicBezTo>
                  <a:pt x="4432496" y="918249"/>
                  <a:pt x="4429442" y="916969"/>
                  <a:pt x="4426482" y="915212"/>
                </a:cubicBezTo>
                <a:cubicBezTo>
                  <a:pt x="4419680" y="911381"/>
                  <a:pt x="4414451" y="906232"/>
                  <a:pt x="4410796" y="899766"/>
                </a:cubicBezTo>
                <a:cubicBezTo>
                  <a:pt x="4407141" y="893299"/>
                  <a:pt x="4405315" y="886720"/>
                  <a:pt x="4405315" y="880029"/>
                </a:cubicBezTo>
                <a:cubicBezTo>
                  <a:pt x="4405315" y="871943"/>
                  <a:pt x="4407089" y="862996"/>
                  <a:pt x="4410640" y="853188"/>
                </a:cubicBezTo>
                <a:lnTo>
                  <a:pt x="4419749" y="833861"/>
                </a:lnTo>
                <a:lnTo>
                  <a:pt x="4555915" y="833861"/>
                </a:lnTo>
                <a:lnTo>
                  <a:pt x="4560244" y="843497"/>
                </a:lnTo>
                <a:cubicBezTo>
                  <a:pt x="4561469" y="845782"/>
                  <a:pt x="4562568" y="848063"/>
                  <a:pt x="4563539" y="850339"/>
                </a:cubicBezTo>
                <a:cubicBezTo>
                  <a:pt x="4564511" y="852616"/>
                  <a:pt x="4565174" y="854109"/>
                  <a:pt x="4565528" y="854821"/>
                </a:cubicBezTo>
                <a:cubicBezTo>
                  <a:pt x="4573339" y="871621"/>
                  <a:pt x="4578359" y="883104"/>
                  <a:pt x="4580587" y="889270"/>
                </a:cubicBezTo>
                <a:cubicBezTo>
                  <a:pt x="4582814" y="895437"/>
                  <a:pt x="4583928" y="900429"/>
                  <a:pt x="4583928" y="904247"/>
                </a:cubicBezTo>
                <a:cubicBezTo>
                  <a:pt x="4583928" y="909629"/>
                  <a:pt x="4581585" y="913704"/>
                  <a:pt x="4576899" y="916474"/>
                </a:cubicBezTo>
                <a:cubicBezTo>
                  <a:pt x="4572212" y="919243"/>
                  <a:pt x="4563973" y="920627"/>
                  <a:pt x="4552180" y="920627"/>
                </a:cubicBezTo>
                <a:lnTo>
                  <a:pt x="4521672" y="920627"/>
                </a:lnTo>
                <a:lnTo>
                  <a:pt x="4521672" y="939854"/>
                </a:lnTo>
                <a:lnTo>
                  <a:pt x="4727805" y="939854"/>
                </a:lnTo>
                <a:lnTo>
                  <a:pt x="4727805" y="920627"/>
                </a:lnTo>
                <a:lnTo>
                  <a:pt x="4713685" y="920627"/>
                </a:lnTo>
                <a:cubicBezTo>
                  <a:pt x="4705088" y="920627"/>
                  <a:pt x="4697766" y="919437"/>
                  <a:pt x="4691718" y="917055"/>
                </a:cubicBezTo>
                <a:cubicBezTo>
                  <a:pt x="4685670" y="914674"/>
                  <a:pt x="4680166" y="910739"/>
                  <a:pt x="4675206" y="905250"/>
                </a:cubicBezTo>
                <a:cubicBezTo>
                  <a:pt x="4670247" y="899762"/>
                  <a:pt x="4665868" y="893826"/>
                  <a:pt x="4662067" y="887443"/>
                </a:cubicBezTo>
                <a:lnTo>
                  <a:pt x="4524395" y="585639"/>
                </a:lnTo>
                <a:close/>
                <a:moveTo>
                  <a:pt x="3649505" y="585639"/>
                </a:moveTo>
                <a:cubicBezTo>
                  <a:pt x="3613706" y="585639"/>
                  <a:pt x="3581363" y="596310"/>
                  <a:pt x="3552474" y="617652"/>
                </a:cubicBezTo>
                <a:cubicBezTo>
                  <a:pt x="3535930" y="626095"/>
                  <a:pt x="3520861" y="638507"/>
                  <a:pt x="3507264" y="654889"/>
                </a:cubicBezTo>
                <a:cubicBezTo>
                  <a:pt x="3493669" y="671271"/>
                  <a:pt x="3483304" y="688954"/>
                  <a:pt x="3476170" y="707940"/>
                </a:cubicBezTo>
                <a:cubicBezTo>
                  <a:pt x="3469035" y="726925"/>
                  <a:pt x="3465468" y="746046"/>
                  <a:pt x="3465468" y="765304"/>
                </a:cubicBezTo>
                <a:cubicBezTo>
                  <a:pt x="3465468" y="797700"/>
                  <a:pt x="3474501" y="827850"/>
                  <a:pt x="3492566" y="855753"/>
                </a:cubicBezTo>
                <a:cubicBezTo>
                  <a:pt x="3510630" y="883656"/>
                  <a:pt x="3534908" y="905798"/>
                  <a:pt x="3565400" y="922182"/>
                </a:cubicBezTo>
                <a:cubicBezTo>
                  <a:pt x="3595891" y="938565"/>
                  <a:pt x="3628840" y="946756"/>
                  <a:pt x="3664249" y="946756"/>
                </a:cubicBezTo>
                <a:cubicBezTo>
                  <a:pt x="3720724" y="946756"/>
                  <a:pt x="3766130" y="925663"/>
                  <a:pt x="3800465" y="883476"/>
                </a:cubicBezTo>
                <a:cubicBezTo>
                  <a:pt x="3808340" y="873611"/>
                  <a:pt x="3814670" y="863815"/>
                  <a:pt x="3819455" y="854089"/>
                </a:cubicBezTo>
                <a:cubicBezTo>
                  <a:pt x="3824240" y="844362"/>
                  <a:pt x="3828700" y="830061"/>
                  <a:pt x="3832837" y="811183"/>
                </a:cubicBezTo>
                <a:lnTo>
                  <a:pt x="3815624" y="811183"/>
                </a:lnTo>
                <a:cubicBezTo>
                  <a:pt x="3809985" y="828623"/>
                  <a:pt x="3804742" y="841911"/>
                  <a:pt x="3799893" y="851048"/>
                </a:cubicBezTo>
                <a:cubicBezTo>
                  <a:pt x="3795044" y="860185"/>
                  <a:pt x="3788609" y="869401"/>
                  <a:pt x="3780587" y="878696"/>
                </a:cubicBezTo>
                <a:cubicBezTo>
                  <a:pt x="3771110" y="889378"/>
                  <a:pt x="3760582" y="898404"/>
                  <a:pt x="3749003" y="905776"/>
                </a:cubicBezTo>
                <a:cubicBezTo>
                  <a:pt x="3737424" y="913148"/>
                  <a:pt x="3724984" y="918699"/>
                  <a:pt x="3711682" y="922428"/>
                </a:cubicBezTo>
                <a:cubicBezTo>
                  <a:pt x="3698380" y="926158"/>
                  <a:pt x="3684422" y="928022"/>
                  <a:pt x="3669810" y="928022"/>
                </a:cubicBezTo>
                <a:cubicBezTo>
                  <a:pt x="3654191" y="928022"/>
                  <a:pt x="3639936" y="925623"/>
                  <a:pt x="3627045" y="920824"/>
                </a:cubicBezTo>
                <a:cubicBezTo>
                  <a:pt x="3614154" y="916025"/>
                  <a:pt x="3603705" y="910180"/>
                  <a:pt x="3595699" y="903288"/>
                </a:cubicBezTo>
                <a:cubicBezTo>
                  <a:pt x="3587372" y="893356"/>
                  <a:pt x="3580796" y="882688"/>
                  <a:pt x="3575970" y="871284"/>
                </a:cubicBezTo>
                <a:cubicBezTo>
                  <a:pt x="3571144" y="859880"/>
                  <a:pt x="3567544" y="845647"/>
                  <a:pt x="3565172" y="828586"/>
                </a:cubicBezTo>
                <a:cubicBezTo>
                  <a:pt x="3562799" y="811525"/>
                  <a:pt x="3561614" y="791734"/>
                  <a:pt x="3561614" y="769213"/>
                </a:cubicBezTo>
                <a:cubicBezTo>
                  <a:pt x="3561614" y="730362"/>
                  <a:pt x="3564933" y="698643"/>
                  <a:pt x="3571573" y="674056"/>
                </a:cubicBezTo>
                <a:cubicBezTo>
                  <a:pt x="3578213" y="649469"/>
                  <a:pt x="3588191" y="631544"/>
                  <a:pt x="3601505" y="620281"/>
                </a:cubicBezTo>
                <a:cubicBezTo>
                  <a:pt x="3614820" y="609018"/>
                  <a:pt x="3632108" y="603386"/>
                  <a:pt x="3653372" y="603386"/>
                </a:cubicBezTo>
                <a:cubicBezTo>
                  <a:pt x="3671435" y="603386"/>
                  <a:pt x="3689113" y="607507"/>
                  <a:pt x="3706403" y="615748"/>
                </a:cubicBezTo>
                <a:cubicBezTo>
                  <a:pt x="3723694" y="623989"/>
                  <a:pt x="3739708" y="636013"/>
                  <a:pt x="3754445" y="651819"/>
                </a:cubicBezTo>
                <a:cubicBezTo>
                  <a:pt x="3769182" y="667626"/>
                  <a:pt x="3781872" y="686279"/>
                  <a:pt x="3792515" y="707778"/>
                </a:cubicBezTo>
                <a:cubicBezTo>
                  <a:pt x="3796927" y="716444"/>
                  <a:pt x="3800340" y="724354"/>
                  <a:pt x="3802755" y="731509"/>
                </a:cubicBezTo>
                <a:cubicBezTo>
                  <a:pt x="3805170" y="738664"/>
                  <a:pt x="3808040" y="749364"/>
                  <a:pt x="3811365" y="763609"/>
                </a:cubicBezTo>
                <a:lnTo>
                  <a:pt x="3828489" y="763609"/>
                </a:lnTo>
                <a:lnTo>
                  <a:pt x="3821190" y="591308"/>
                </a:lnTo>
                <a:lnTo>
                  <a:pt x="3805326" y="591308"/>
                </a:lnTo>
                <a:cubicBezTo>
                  <a:pt x="3788081" y="615344"/>
                  <a:pt x="3774576" y="627362"/>
                  <a:pt x="3764811" y="627362"/>
                </a:cubicBezTo>
                <a:cubicBezTo>
                  <a:pt x="3760708" y="627362"/>
                  <a:pt x="3753919" y="624079"/>
                  <a:pt x="3744444" y="617514"/>
                </a:cubicBezTo>
                <a:cubicBezTo>
                  <a:pt x="3734035" y="609805"/>
                  <a:pt x="3723984" y="603625"/>
                  <a:pt x="3714291" y="598971"/>
                </a:cubicBezTo>
                <a:cubicBezTo>
                  <a:pt x="3704598" y="594317"/>
                  <a:pt x="3694308" y="590931"/>
                  <a:pt x="3683419" y="588814"/>
                </a:cubicBezTo>
                <a:cubicBezTo>
                  <a:pt x="3672531" y="586697"/>
                  <a:pt x="3661226" y="585639"/>
                  <a:pt x="3649505" y="585639"/>
                </a:cubicBezTo>
                <a:close/>
                <a:moveTo>
                  <a:pt x="3214513" y="507746"/>
                </a:moveTo>
                <a:lnTo>
                  <a:pt x="3165033" y="584653"/>
                </a:lnTo>
                <a:lnTo>
                  <a:pt x="3181683" y="584653"/>
                </a:lnTo>
                <a:lnTo>
                  <a:pt x="3321558" y="507746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98938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826273D8-6EE2-4051-2A9B-41893C78C8BF}"/>
              </a:ext>
            </a:extLst>
          </p:cNvPr>
          <p:cNvSpPr/>
          <p:nvPr/>
        </p:nvSpPr>
        <p:spPr>
          <a:xfrm>
            <a:off x="113221" y="3726612"/>
            <a:ext cx="1935914" cy="270006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A1ADBFB-468D-DDAF-82C9-34E0B5BBB121}"/>
              </a:ext>
            </a:extLst>
          </p:cNvPr>
          <p:cNvSpPr txBox="1"/>
          <p:nvPr/>
        </p:nvSpPr>
        <p:spPr>
          <a:xfrm>
            <a:off x="255918" y="3861759"/>
            <a:ext cx="572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06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EDAD2DEB-1ABF-EB4E-3289-4726E41D30E9}"/>
              </a:ext>
            </a:extLst>
          </p:cNvPr>
          <p:cNvSpPr txBox="1"/>
          <p:nvPr/>
        </p:nvSpPr>
        <p:spPr>
          <a:xfrm>
            <a:off x="220060" y="4704103"/>
            <a:ext cx="1650520" cy="716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</a:pPr>
            <a:r>
              <a:rPr lang="fr-FR" sz="12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- Pas de questionnaire ciblé concernant la FCVD</a:t>
            </a:r>
            <a:endParaRPr lang="fr-FR" sz="1200" b="1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DC4493B1-035E-197C-1D17-940E2ADC2AC0}"/>
              </a:ext>
            </a:extLst>
          </p:cNvPr>
          <p:cNvSpPr/>
          <p:nvPr/>
        </p:nvSpPr>
        <p:spPr>
          <a:xfrm>
            <a:off x="839639" y="2964612"/>
            <a:ext cx="483078" cy="46166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A5EBF7D9-7481-AF2E-5B78-A5BD8AE967A1}"/>
              </a:ext>
            </a:extLst>
          </p:cNvPr>
          <p:cNvSpPr/>
          <p:nvPr/>
        </p:nvSpPr>
        <p:spPr>
          <a:xfrm>
            <a:off x="79793" y="2060575"/>
            <a:ext cx="1935914" cy="82867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2F1AEF5-1FD3-6964-3444-8C67F42FED87}"/>
              </a:ext>
            </a:extLst>
          </p:cNvPr>
          <p:cNvSpPr txBox="1"/>
          <p:nvPr/>
        </p:nvSpPr>
        <p:spPr>
          <a:xfrm>
            <a:off x="161925" y="2056153"/>
            <a:ext cx="1943099" cy="644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</a:pPr>
            <a:r>
              <a:rPr lang="fr-FR" sz="1600" b="1" dirty="0">
                <a:ea typeface="Aptos" panose="020B0004020202020204" pitchFamily="34" charset="0"/>
                <a:cs typeface="Times New Roman" panose="02020603050405020304" pitchFamily="18" charset="0"/>
              </a:rPr>
              <a:t>Questions complémentaires</a:t>
            </a:r>
            <a:endParaRPr lang="fr-FR" sz="1600" b="1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Image 8" descr="Une image contenant texte, Police, logo, cercle&#10;&#10;Description générée automatiquement">
            <a:extLst>
              <a:ext uri="{FF2B5EF4-FFF2-40B4-BE49-F238E27FC236}">
                <a16:creationId xmlns:a16="http://schemas.microsoft.com/office/drawing/2014/main" id="{EAB1FB44-687E-C5DE-933B-E340B6C30C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762" y="126460"/>
            <a:ext cx="1258398" cy="1258398"/>
          </a:xfrm>
          <a:prstGeom prst="rect">
            <a:avLst/>
          </a:prstGeom>
          <a:gradFill>
            <a:gsLst>
              <a:gs pos="95000">
                <a:srgbClr val="002537"/>
              </a:gs>
              <a:gs pos="41000">
                <a:srgbClr val="386480"/>
              </a:gs>
              <a:gs pos="99500">
                <a:srgbClr val="8BCEED"/>
              </a:gs>
              <a:gs pos="0">
                <a:schemeClr val="accent1">
                  <a:lumMod val="45000"/>
                  <a:lumOff val="55000"/>
                </a:schemeClr>
              </a:gs>
            </a:gsLst>
            <a:lin ang="3000000" scaled="0"/>
          </a:gradFill>
          <a:ln w="57150" cap="rnd">
            <a:solidFill>
              <a:schemeClr val="bg1">
                <a:alpha val="44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271353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D81B292-D471-4FA4-26A0-1A65A1F559C4}"/>
              </a:ext>
            </a:extLst>
          </p:cNvPr>
          <p:cNvSpPr/>
          <p:nvPr/>
        </p:nvSpPr>
        <p:spPr>
          <a:xfrm>
            <a:off x="143367" y="500375"/>
            <a:ext cx="11899334" cy="4007948"/>
          </a:xfrm>
          <a:prstGeom prst="rect">
            <a:avLst/>
          </a:prstGeom>
          <a:gradFill flip="none" rotWithShape="1">
            <a:gsLst>
              <a:gs pos="95000">
                <a:srgbClr val="002537"/>
              </a:gs>
              <a:gs pos="41000">
                <a:srgbClr val="386480"/>
              </a:gs>
              <a:gs pos="99500">
                <a:srgbClr val="8BCEED"/>
              </a:gs>
              <a:gs pos="0">
                <a:schemeClr val="accent1">
                  <a:lumMod val="45000"/>
                  <a:lumOff val="55000"/>
                </a:schemeClr>
              </a:gs>
            </a:gsLst>
            <a:lin ang="30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Forme libre : forme 2">
            <a:extLst>
              <a:ext uri="{FF2B5EF4-FFF2-40B4-BE49-F238E27FC236}">
                <a16:creationId xmlns:a16="http://schemas.microsoft.com/office/drawing/2014/main" id="{A826E47D-014E-E039-A82A-DA68852F08F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266727" y="2967335"/>
                </a:moveTo>
                <a:cubicBezTo>
                  <a:pt x="224231" y="2967335"/>
                  <a:pt x="189781" y="3001785"/>
                  <a:pt x="189781" y="3044281"/>
                </a:cubicBezTo>
                <a:lnTo>
                  <a:pt x="189781" y="3352054"/>
                </a:lnTo>
                <a:cubicBezTo>
                  <a:pt x="189781" y="3394550"/>
                  <a:pt x="224231" y="3429000"/>
                  <a:pt x="266727" y="3429000"/>
                </a:cubicBezTo>
                <a:lnTo>
                  <a:pt x="11882862" y="3429000"/>
                </a:lnTo>
                <a:cubicBezTo>
                  <a:pt x="11925358" y="3429000"/>
                  <a:pt x="11959808" y="3394550"/>
                  <a:pt x="11959808" y="3352054"/>
                </a:cubicBezTo>
                <a:lnTo>
                  <a:pt x="11959808" y="3044281"/>
                </a:lnTo>
                <a:cubicBezTo>
                  <a:pt x="11959808" y="3001785"/>
                  <a:pt x="11925358" y="2967335"/>
                  <a:pt x="11882862" y="2967335"/>
                </a:cubicBezTo>
                <a:close/>
                <a:moveTo>
                  <a:pt x="3391279" y="1284224"/>
                </a:moveTo>
                <a:lnTo>
                  <a:pt x="3453993" y="1424727"/>
                </a:lnTo>
                <a:lnTo>
                  <a:pt x="3330251" y="1424727"/>
                </a:lnTo>
                <a:close/>
                <a:moveTo>
                  <a:pt x="2952697" y="1201894"/>
                </a:moveTo>
                <a:lnTo>
                  <a:pt x="2952697" y="1220628"/>
                </a:lnTo>
                <a:lnTo>
                  <a:pt x="2967052" y="1220628"/>
                </a:lnTo>
                <a:cubicBezTo>
                  <a:pt x="2985108" y="1220628"/>
                  <a:pt x="2998679" y="1224644"/>
                  <a:pt x="3007766" y="1232675"/>
                </a:cubicBezTo>
                <a:cubicBezTo>
                  <a:pt x="3012273" y="1236227"/>
                  <a:pt x="3015712" y="1240808"/>
                  <a:pt x="3018085" y="1246420"/>
                </a:cubicBezTo>
                <a:cubicBezTo>
                  <a:pt x="3020457" y="1252031"/>
                  <a:pt x="3022266" y="1259972"/>
                  <a:pt x="3023511" y="1270243"/>
                </a:cubicBezTo>
                <a:cubicBezTo>
                  <a:pt x="3023511" y="1296757"/>
                  <a:pt x="3023511" y="1338388"/>
                  <a:pt x="3023511" y="1395136"/>
                </a:cubicBezTo>
                <a:cubicBezTo>
                  <a:pt x="3023511" y="1409001"/>
                  <a:pt x="3023511" y="1419400"/>
                  <a:pt x="3023511" y="1426333"/>
                </a:cubicBezTo>
                <a:cubicBezTo>
                  <a:pt x="3023511" y="1433266"/>
                  <a:pt x="3023511" y="1440521"/>
                  <a:pt x="3023511" y="1448098"/>
                </a:cubicBezTo>
                <a:cubicBezTo>
                  <a:pt x="3023511" y="1455675"/>
                  <a:pt x="3023511" y="1464220"/>
                  <a:pt x="3023511" y="1473734"/>
                </a:cubicBezTo>
                <a:cubicBezTo>
                  <a:pt x="3023511" y="1493145"/>
                  <a:pt x="3018951" y="1507414"/>
                  <a:pt x="3009830" y="1516539"/>
                </a:cubicBezTo>
                <a:cubicBezTo>
                  <a:pt x="3000710" y="1525665"/>
                  <a:pt x="2986451" y="1530228"/>
                  <a:pt x="2967052" y="1530228"/>
                </a:cubicBezTo>
                <a:lnTo>
                  <a:pt x="2952697" y="1530228"/>
                </a:lnTo>
                <a:lnTo>
                  <a:pt x="2952697" y="1549454"/>
                </a:lnTo>
                <a:lnTo>
                  <a:pt x="3175426" y="1549454"/>
                </a:lnTo>
                <a:lnTo>
                  <a:pt x="3175426" y="1530228"/>
                </a:lnTo>
                <a:lnTo>
                  <a:pt x="3160825" y="1530228"/>
                </a:lnTo>
                <a:cubicBezTo>
                  <a:pt x="3141652" y="1530228"/>
                  <a:pt x="3127531" y="1525689"/>
                  <a:pt x="3118461" y="1516613"/>
                </a:cubicBezTo>
                <a:cubicBezTo>
                  <a:pt x="3109390" y="1507536"/>
                  <a:pt x="3104855" y="1493243"/>
                  <a:pt x="3104855" y="1473734"/>
                </a:cubicBezTo>
                <a:lnTo>
                  <a:pt x="3104855" y="1277122"/>
                </a:lnTo>
                <a:cubicBezTo>
                  <a:pt x="3104855" y="1257499"/>
                  <a:pt x="3109363" y="1243179"/>
                  <a:pt x="3118378" y="1234158"/>
                </a:cubicBezTo>
                <a:cubicBezTo>
                  <a:pt x="3127393" y="1225138"/>
                  <a:pt x="3141542" y="1220628"/>
                  <a:pt x="3160825" y="1220628"/>
                </a:cubicBezTo>
                <a:lnTo>
                  <a:pt x="3175426" y="1220628"/>
                </a:lnTo>
                <a:lnTo>
                  <a:pt x="3175426" y="1201894"/>
                </a:lnTo>
                <a:close/>
                <a:moveTo>
                  <a:pt x="2512237" y="1201894"/>
                </a:moveTo>
                <a:lnTo>
                  <a:pt x="2512237" y="1220628"/>
                </a:lnTo>
                <a:lnTo>
                  <a:pt x="2526353" y="1220628"/>
                </a:lnTo>
                <a:cubicBezTo>
                  <a:pt x="2545859" y="1220628"/>
                  <a:pt x="2560145" y="1225164"/>
                  <a:pt x="2569210" y="1234235"/>
                </a:cubicBezTo>
                <a:cubicBezTo>
                  <a:pt x="2578275" y="1243307"/>
                  <a:pt x="2582808" y="1257604"/>
                  <a:pt x="2582808" y="1277126"/>
                </a:cubicBezTo>
                <a:lnTo>
                  <a:pt x="2582808" y="1473741"/>
                </a:lnTo>
                <a:cubicBezTo>
                  <a:pt x="2582808" y="1511728"/>
                  <a:pt x="2563989" y="1530721"/>
                  <a:pt x="2526353" y="1530721"/>
                </a:cubicBezTo>
                <a:lnTo>
                  <a:pt x="2512237" y="1530721"/>
                </a:lnTo>
                <a:lnTo>
                  <a:pt x="2512976" y="1549454"/>
                </a:lnTo>
                <a:lnTo>
                  <a:pt x="2890366" y="1549454"/>
                </a:lnTo>
                <a:lnTo>
                  <a:pt x="2890366" y="1400644"/>
                </a:lnTo>
                <a:lnTo>
                  <a:pt x="2872491" y="1400644"/>
                </a:lnTo>
                <a:cubicBezTo>
                  <a:pt x="2866380" y="1422397"/>
                  <a:pt x="2860882" y="1438872"/>
                  <a:pt x="2855995" y="1450070"/>
                </a:cubicBezTo>
                <a:cubicBezTo>
                  <a:pt x="2847599" y="1469361"/>
                  <a:pt x="2835790" y="1485454"/>
                  <a:pt x="2820569" y="1498349"/>
                </a:cubicBezTo>
                <a:cubicBezTo>
                  <a:pt x="2811706" y="1505969"/>
                  <a:pt x="2802276" y="1512127"/>
                  <a:pt x="2792280" y="1516821"/>
                </a:cubicBezTo>
                <a:cubicBezTo>
                  <a:pt x="2782284" y="1521514"/>
                  <a:pt x="2770858" y="1525004"/>
                  <a:pt x="2758003" y="1527291"/>
                </a:cubicBezTo>
                <a:cubicBezTo>
                  <a:pt x="2745148" y="1529577"/>
                  <a:pt x="2730669" y="1530721"/>
                  <a:pt x="2714564" y="1530721"/>
                </a:cubicBezTo>
                <a:lnTo>
                  <a:pt x="2664152" y="1530721"/>
                </a:lnTo>
                <a:lnTo>
                  <a:pt x="2664152" y="1389478"/>
                </a:lnTo>
                <a:lnTo>
                  <a:pt x="2672995" y="1389478"/>
                </a:lnTo>
                <a:cubicBezTo>
                  <a:pt x="2698130" y="1389478"/>
                  <a:pt x="2717332" y="1397665"/>
                  <a:pt x="2730602" y="1414039"/>
                </a:cubicBezTo>
                <a:cubicBezTo>
                  <a:pt x="2735766" y="1420659"/>
                  <a:pt x="2739918" y="1427110"/>
                  <a:pt x="2743058" y="1433393"/>
                </a:cubicBezTo>
                <a:cubicBezTo>
                  <a:pt x="2746198" y="1439676"/>
                  <a:pt x="2749071" y="1447991"/>
                  <a:pt x="2751677" y="1458339"/>
                </a:cubicBezTo>
                <a:cubicBezTo>
                  <a:pt x="2754284" y="1468687"/>
                  <a:pt x="2756763" y="1481116"/>
                  <a:pt x="2759115" y="1495626"/>
                </a:cubicBezTo>
                <a:lnTo>
                  <a:pt x="2777020" y="1495626"/>
                </a:lnTo>
                <a:lnTo>
                  <a:pt x="2777020" y="1264177"/>
                </a:lnTo>
                <a:lnTo>
                  <a:pt x="2758976" y="1264177"/>
                </a:lnTo>
                <a:cubicBezTo>
                  <a:pt x="2757048" y="1280381"/>
                  <a:pt x="2755101" y="1292005"/>
                  <a:pt x="2753137" y="1299049"/>
                </a:cubicBezTo>
                <a:cubicBezTo>
                  <a:pt x="2749460" y="1314521"/>
                  <a:pt x="2743781" y="1327864"/>
                  <a:pt x="2736098" y="1339077"/>
                </a:cubicBezTo>
                <a:cubicBezTo>
                  <a:pt x="2721455" y="1360517"/>
                  <a:pt x="2701709" y="1371237"/>
                  <a:pt x="2676862" y="1371237"/>
                </a:cubicBezTo>
                <a:lnTo>
                  <a:pt x="2664152" y="1371237"/>
                </a:lnTo>
                <a:lnTo>
                  <a:pt x="2664152" y="1220628"/>
                </a:lnTo>
                <a:lnTo>
                  <a:pt x="2725441" y="1220628"/>
                </a:lnTo>
                <a:cubicBezTo>
                  <a:pt x="2753013" y="1220628"/>
                  <a:pt x="2777248" y="1224736"/>
                  <a:pt x="2798146" y="1232953"/>
                </a:cubicBezTo>
                <a:cubicBezTo>
                  <a:pt x="2807736" y="1237549"/>
                  <a:pt x="2817147" y="1245340"/>
                  <a:pt x="2826377" y="1256328"/>
                </a:cubicBezTo>
                <a:cubicBezTo>
                  <a:pt x="2834850" y="1266593"/>
                  <a:pt x="2841650" y="1277286"/>
                  <a:pt x="2846775" y="1288405"/>
                </a:cubicBezTo>
                <a:cubicBezTo>
                  <a:pt x="2851900" y="1299524"/>
                  <a:pt x="2858057" y="1317532"/>
                  <a:pt x="2865247" y="1342428"/>
                </a:cubicBezTo>
                <a:lnTo>
                  <a:pt x="2881427" y="1342428"/>
                </a:lnTo>
                <a:lnTo>
                  <a:pt x="2881427" y="1201894"/>
                </a:lnTo>
                <a:close/>
                <a:moveTo>
                  <a:pt x="3818591" y="1195239"/>
                </a:moveTo>
                <a:cubicBezTo>
                  <a:pt x="3793595" y="1195239"/>
                  <a:pt x="3770741" y="1199577"/>
                  <a:pt x="3750030" y="1208253"/>
                </a:cubicBezTo>
                <a:cubicBezTo>
                  <a:pt x="3729320" y="1216929"/>
                  <a:pt x="3713115" y="1229099"/>
                  <a:pt x="3701419" y="1244763"/>
                </a:cubicBezTo>
                <a:cubicBezTo>
                  <a:pt x="3689721" y="1260427"/>
                  <a:pt x="3683873" y="1278160"/>
                  <a:pt x="3683873" y="1297962"/>
                </a:cubicBezTo>
                <a:cubicBezTo>
                  <a:pt x="3683873" y="1314611"/>
                  <a:pt x="3689424" y="1330090"/>
                  <a:pt x="3700527" y="1344400"/>
                </a:cubicBezTo>
                <a:cubicBezTo>
                  <a:pt x="3707159" y="1353415"/>
                  <a:pt x="3715356" y="1361067"/>
                  <a:pt x="3725117" y="1367357"/>
                </a:cubicBezTo>
                <a:cubicBezTo>
                  <a:pt x="3734878" y="1373646"/>
                  <a:pt x="3748632" y="1379878"/>
                  <a:pt x="3766380" y="1386050"/>
                </a:cubicBezTo>
                <a:cubicBezTo>
                  <a:pt x="3779519" y="1391509"/>
                  <a:pt x="3805074" y="1399364"/>
                  <a:pt x="3843048" y="1409614"/>
                </a:cubicBezTo>
                <a:lnTo>
                  <a:pt x="3867216" y="1416150"/>
                </a:lnTo>
                <a:cubicBezTo>
                  <a:pt x="3886787" y="1421408"/>
                  <a:pt x="3902215" y="1425961"/>
                  <a:pt x="3913500" y="1429809"/>
                </a:cubicBezTo>
                <a:cubicBezTo>
                  <a:pt x="3924784" y="1433657"/>
                  <a:pt x="3933815" y="1437334"/>
                  <a:pt x="3940591" y="1440840"/>
                </a:cubicBezTo>
                <a:cubicBezTo>
                  <a:pt x="3947368" y="1444346"/>
                  <a:pt x="3952884" y="1448154"/>
                  <a:pt x="3957141" y="1452265"/>
                </a:cubicBezTo>
                <a:cubicBezTo>
                  <a:pt x="3965994" y="1461132"/>
                  <a:pt x="3970422" y="1470977"/>
                  <a:pt x="3970422" y="1481802"/>
                </a:cubicBezTo>
                <a:cubicBezTo>
                  <a:pt x="3970422" y="1492263"/>
                  <a:pt x="3967099" y="1501707"/>
                  <a:pt x="3960456" y="1510132"/>
                </a:cubicBezTo>
                <a:cubicBezTo>
                  <a:pt x="3953812" y="1518558"/>
                  <a:pt x="3944376" y="1525205"/>
                  <a:pt x="3932149" y="1530074"/>
                </a:cubicBezTo>
                <a:cubicBezTo>
                  <a:pt x="3919922" y="1534942"/>
                  <a:pt x="3906287" y="1537376"/>
                  <a:pt x="3891246" y="1537376"/>
                </a:cubicBezTo>
                <a:cubicBezTo>
                  <a:pt x="3874073" y="1537376"/>
                  <a:pt x="3856029" y="1534321"/>
                  <a:pt x="3837113" y="1528211"/>
                </a:cubicBezTo>
                <a:cubicBezTo>
                  <a:pt x="3818197" y="1522102"/>
                  <a:pt x="3800041" y="1513489"/>
                  <a:pt x="3782646" y="1502373"/>
                </a:cubicBezTo>
                <a:cubicBezTo>
                  <a:pt x="3765252" y="1491258"/>
                  <a:pt x="3750964" y="1479234"/>
                  <a:pt x="3739781" y="1466300"/>
                </a:cubicBezTo>
                <a:cubicBezTo>
                  <a:pt x="3721464" y="1444536"/>
                  <a:pt x="3710491" y="1418775"/>
                  <a:pt x="3706862" y="1389016"/>
                </a:cubicBezTo>
                <a:lnTo>
                  <a:pt x="3688915" y="1389016"/>
                </a:lnTo>
                <a:lnTo>
                  <a:pt x="3688915" y="1555124"/>
                </a:lnTo>
                <a:lnTo>
                  <a:pt x="3706439" y="1555124"/>
                </a:lnTo>
                <a:cubicBezTo>
                  <a:pt x="3709343" y="1542637"/>
                  <a:pt x="3714321" y="1533730"/>
                  <a:pt x="3721371" y="1528402"/>
                </a:cubicBezTo>
                <a:cubicBezTo>
                  <a:pt x="3728422" y="1523074"/>
                  <a:pt x="3737050" y="1520410"/>
                  <a:pt x="3747257" y="1520410"/>
                </a:cubicBezTo>
                <a:cubicBezTo>
                  <a:pt x="3752721" y="1520410"/>
                  <a:pt x="3758662" y="1521287"/>
                  <a:pt x="3765078" y="1523041"/>
                </a:cubicBezTo>
                <a:cubicBezTo>
                  <a:pt x="3771495" y="1524794"/>
                  <a:pt x="3781809" y="1528342"/>
                  <a:pt x="3796021" y="1533682"/>
                </a:cubicBezTo>
                <a:cubicBezTo>
                  <a:pt x="3814858" y="1541971"/>
                  <a:pt x="3831232" y="1547699"/>
                  <a:pt x="3845143" y="1550866"/>
                </a:cubicBezTo>
                <a:cubicBezTo>
                  <a:pt x="3859055" y="1554033"/>
                  <a:pt x="3874098" y="1555617"/>
                  <a:pt x="3890272" y="1555617"/>
                </a:cubicBezTo>
                <a:cubicBezTo>
                  <a:pt x="3913357" y="1555617"/>
                  <a:pt x="3933938" y="1552455"/>
                  <a:pt x="3952015" y="1546130"/>
                </a:cubicBezTo>
                <a:cubicBezTo>
                  <a:pt x="3970091" y="1539806"/>
                  <a:pt x="3984935" y="1530688"/>
                  <a:pt x="3996546" y="1518777"/>
                </a:cubicBezTo>
                <a:cubicBezTo>
                  <a:pt x="4007038" y="1508640"/>
                  <a:pt x="4014925" y="1497384"/>
                  <a:pt x="4020208" y="1485011"/>
                </a:cubicBezTo>
                <a:cubicBezTo>
                  <a:pt x="4025491" y="1472637"/>
                  <a:pt x="4028132" y="1460353"/>
                  <a:pt x="4028132" y="1448160"/>
                </a:cubicBezTo>
                <a:cubicBezTo>
                  <a:pt x="4028132" y="1435840"/>
                  <a:pt x="4025777" y="1424278"/>
                  <a:pt x="4021067" y="1413473"/>
                </a:cubicBezTo>
                <a:cubicBezTo>
                  <a:pt x="4016356" y="1402668"/>
                  <a:pt x="4010157" y="1393648"/>
                  <a:pt x="4002470" y="1386412"/>
                </a:cubicBezTo>
                <a:cubicBezTo>
                  <a:pt x="3990964" y="1374889"/>
                  <a:pt x="3977678" y="1365894"/>
                  <a:pt x="3962610" y="1359429"/>
                </a:cubicBezTo>
                <a:cubicBezTo>
                  <a:pt x="3947543" y="1352963"/>
                  <a:pt x="3923835" y="1345558"/>
                  <a:pt x="3891485" y="1337213"/>
                </a:cubicBezTo>
                <a:lnTo>
                  <a:pt x="3866488" y="1332145"/>
                </a:lnTo>
                <a:lnTo>
                  <a:pt x="3860750" y="1329383"/>
                </a:lnTo>
                <a:cubicBezTo>
                  <a:pt x="3858662" y="1329062"/>
                  <a:pt x="3854708" y="1328012"/>
                  <a:pt x="3848887" y="1326232"/>
                </a:cubicBezTo>
                <a:cubicBezTo>
                  <a:pt x="3827632" y="1321082"/>
                  <a:pt x="3811219" y="1316776"/>
                  <a:pt x="3799649" y="1313314"/>
                </a:cubicBezTo>
                <a:cubicBezTo>
                  <a:pt x="3788079" y="1309853"/>
                  <a:pt x="3778757" y="1306373"/>
                  <a:pt x="3771681" y="1302875"/>
                </a:cubicBezTo>
                <a:cubicBezTo>
                  <a:pt x="3764606" y="1299377"/>
                  <a:pt x="3759668" y="1296228"/>
                  <a:pt x="3756867" y="1293429"/>
                </a:cubicBezTo>
                <a:cubicBezTo>
                  <a:pt x="3748296" y="1285349"/>
                  <a:pt x="3744010" y="1276334"/>
                  <a:pt x="3744010" y="1266384"/>
                </a:cubicBezTo>
                <a:cubicBezTo>
                  <a:pt x="3744010" y="1261087"/>
                  <a:pt x="3745383" y="1255557"/>
                  <a:pt x="3748130" y="1249793"/>
                </a:cubicBezTo>
                <a:cubicBezTo>
                  <a:pt x="3750876" y="1244030"/>
                  <a:pt x="3754630" y="1238772"/>
                  <a:pt x="3759393" y="1234020"/>
                </a:cubicBezTo>
                <a:cubicBezTo>
                  <a:pt x="3766159" y="1227277"/>
                  <a:pt x="3774467" y="1222168"/>
                  <a:pt x="3784316" y="1218693"/>
                </a:cubicBezTo>
                <a:cubicBezTo>
                  <a:pt x="3794166" y="1215217"/>
                  <a:pt x="3805431" y="1213479"/>
                  <a:pt x="3818109" y="1213479"/>
                </a:cubicBezTo>
                <a:cubicBezTo>
                  <a:pt x="3835500" y="1213479"/>
                  <a:pt x="3852703" y="1215784"/>
                  <a:pt x="3869718" y="1220393"/>
                </a:cubicBezTo>
                <a:cubicBezTo>
                  <a:pt x="3886732" y="1225002"/>
                  <a:pt x="3902118" y="1231339"/>
                  <a:pt x="3915876" y="1239404"/>
                </a:cubicBezTo>
                <a:cubicBezTo>
                  <a:pt x="3929634" y="1247469"/>
                  <a:pt x="3940871" y="1256592"/>
                  <a:pt x="3949589" y="1266773"/>
                </a:cubicBezTo>
                <a:cubicBezTo>
                  <a:pt x="3962273" y="1282133"/>
                  <a:pt x="3973988" y="1304547"/>
                  <a:pt x="3984734" y="1334016"/>
                </a:cubicBezTo>
                <a:lnTo>
                  <a:pt x="4001888" y="1334016"/>
                </a:lnTo>
                <a:lnTo>
                  <a:pt x="4001888" y="1208550"/>
                </a:lnTo>
                <a:lnTo>
                  <a:pt x="3984526" y="1208550"/>
                </a:lnTo>
                <a:cubicBezTo>
                  <a:pt x="3979046" y="1227052"/>
                  <a:pt x="3971266" y="1236304"/>
                  <a:pt x="3961186" y="1236304"/>
                </a:cubicBezTo>
                <a:cubicBezTo>
                  <a:pt x="3956980" y="1236304"/>
                  <a:pt x="3947704" y="1232845"/>
                  <a:pt x="3933358" y="1225928"/>
                </a:cubicBezTo>
                <a:cubicBezTo>
                  <a:pt x="3894353" y="1205468"/>
                  <a:pt x="3856097" y="1195239"/>
                  <a:pt x="3818591" y="1195239"/>
                </a:cubicBezTo>
                <a:close/>
                <a:moveTo>
                  <a:pt x="3413525" y="1195239"/>
                </a:moveTo>
                <a:lnTo>
                  <a:pt x="3305052" y="1440965"/>
                </a:lnTo>
                <a:cubicBezTo>
                  <a:pt x="3289134" y="1476810"/>
                  <a:pt x="3272945" y="1501111"/>
                  <a:pt x="3256484" y="1513870"/>
                </a:cubicBezTo>
                <a:cubicBezTo>
                  <a:pt x="3249625" y="1519216"/>
                  <a:pt x="3243441" y="1523023"/>
                  <a:pt x="3237931" y="1525292"/>
                </a:cubicBezTo>
                <a:cubicBezTo>
                  <a:pt x="3232421" y="1527560"/>
                  <a:pt x="3223488" y="1529394"/>
                  <a:pt x="3211132" y="1530794"/>
                </a:cubicBezTo>
                <a:lnTo>
                  <a:pt x="3211132" y="1549454"/>
                </a:lnTo>
                <a:lnTo>
                  <a:pt x="3358768" y="1549454"/>
                </a:lnTo>
                <a:lnTo>
                  <a:pt x="3358768" y="1530551"/>
                </a:lnTo>
                <a:cubicBezTo>
                  <a:pt x="3349579" y="1530091"/>
                  <a:pt x="3343411" y="1529459"/>
                  <a:pt x="3340265" y="1528654"/>
                </a:cubicBezTo>
                <a:cubicBezTo>
                  <a:pt x="3337120" y="1527849"/>
                  <a:pt x="3334067" y="1526569"/>
                  <a:pt x="3331107" y="1524812"/>
                </a:cubicBezTo>
                <a:cubicBezTo>
                  <a:pt x="3324305" y="1520981"/>
                  <a:pt x="3319076" y="1515832"/>
                  <a:pt x="3315422" y="1509366"/>
                </a:cubicBezTo>
                <a:cubicBezTo>
                  <a:pt x="3311766" y="1502899"/>
                  <a:pt x="3309939" y="1496320"/>
                  <a:pt x="3309939" y="1489629"/>
                </a:cubicBezTo>
                <a:cubicBezTo>
                  <a:pt x="3309939" y="1481543"/>
                  <a:pt x="3311714" y="1472596"/>
                  <a:pt x="3315266" y="1462788"/>
                </a:cubicBezTo>
                <a:lnTo>
                  <a:pt x="3324374" y="1443461"/>
                </a:lnTo>
                <a:lnTo>
                  <a:pt x="3460540" y="1443461"/>
                </a:lnTo>
                <a:lnTo>
                  <a:pt x="3464870" y="1453097"/>
                </a:lnTo>
                <a:cubicBezTo>
                  <a:pt x="3466094" y="1455382"/>
                  <a:pt x="3467193" y="1457663"/>
                  <a:pt x="3468164" y="1459939"/>
                </a:cubicBezTo>
                <a:cubicBezTo>
                  <a:pt x="3469137" y="1462216"/>
                  <a:pt x="3469800" y="1463709"/>
                  <a:pt x="3470154" y="1464421"/>
                </a:cubicBezTo>
                <a:cubicBezTo>
                  <a:pt x="3477965" y="1481221"/>
                  <a:pt x="3482984" y="1492704"/>
                  <a:pt x="3485211" y="1498871"/>
                </a:cubicBezTo>
                <a:cubicBezTo>
                  <a:pt x="3487439" y="1505037"/>
                  <a:pt x="3488553" y="1510029"/>
                  <a:pt x="3488553" y="1513847"/>
                </a:cubicBezTo>
                <a:cubicBezTo>
                  <a:pt x="3488553" y="1519229"/>
                  <a:pt x="3486210" y="1523304"/>
                  <a:pt x="3481524" y="1526074"/>
                </a:cubicBezTo>
                <a:cubicBezTo>
                  <a:pt x="3476838" y="1528843"/>
                  <a:pt x="3468598" y="1530228"/>
                  <a:pt x="3456805" y="1530228"/>
                </a:cubicBezTo>
                <a:lnTo>
                  <a:pt x="3426297" y="1530228"/>
                </a:lnTo>
                <a:lnTo>
                  <a:pt x="3426297" y="1549454"/>
                </a:lnTo>
                <a:lnTo>
                  <a:pt x="3632430" y="1549454"/>
                </a:lnTo>
                <a:lnTo>
                  <a:pt x="3632430" y="1530228"/>
                </a:lnTo>
                <a:lnTo>
                  <a:pt x="3618310" y="1530228"/>
                </a:lnTo>
                <a:cubicBezTo>
                  <a:pt x="3609713" y="1530228"/>
                  <a:pt x="3602391" y="1529037"/>
                  <a:pt x="3596343" y="1526655"/>
                </a:cubicBezTo>
                <a:cubicBezTo>
                  <a:pt x="3590294" y="1524274"/>
                  <a:pt x="3584791" y="1520339"/>
                  <a:pt x="3579831" y="1514850"/>
                </a:cubicBezTo>
                <a:cubicBezTo>
                  <a:pt x="3574872" y="1509362"/>
                  <a:pt x="3570492" y="1503426"/>
                  <a:pt x="3566692" y="1497043"/>
                </a:cubicBezTo>
                <a:lnTo>
                  <a:pt x="3429020" y="1195239"/>
                </a:lnTo>
                <a:close/>
                <a:moveTo>
                  <a:pt x="5439153" y="674624"/>
                </a:moveTo>
                <a:lnTo>
                  <a:pt x="5501868" y="815127"/>
                </a:lnTo>
                <a:lnTo>
                  <a:pt x="5378126" y="815127"/>
                </a:lnTo>
                <a:close/>
                <a:moveTo>
                  <a:pt x="4486654" y="674624"/>
                </a:moveTo>
                <a:lnTo>
                  <a:pt x="4549368" y="815127"/>
                </a:lnTo>
                <a:lnTo>
                  <a:pt x="4425626" y="815127"/>
                </a:lnTo>
                <a:close/>
                <a:moveTo>
                  <a:pt x="7677506" y="611028"/>
                </a:moveTo>
                <a:lnTo>
                  <a:pt x="7733241" y="611028"/>
                </a:lnTo>
                <a:cubicBezTo>
                  <a:pt x="7750878" y="611028"/>
                  <a:pt x="7766098" y="612061"/>
                  <a:pt x="7778901" y="614128"/>
                </a:cubicBezTo>
                <a:cubicBezTo>
                  <a:pt x="7791703" y="616195"/>
                  <a:pt x="7802808" y="619487"/>
                  <a:pt x="7812216" y="624003"/>
                </a:cubicBezTo>
                <a:cubicBezTo>
                  <a:pt x="7821624" y="628520"/>
                  <a:pt x="7829590" y="633206"/>
                  <a:pt x="7836115" y="638062"/>
                </a:cubicBezTo>
                <a:cubicBezTo>
                  <a:pt x="7846188" y="649708"/>
                  <a:pt x="7854263" y="661614"/>
                  <a:pt x="7860343" y="673779"/>
                </a:cubicBezTo>
                <a:cubicBezTo>
                  <a:pt x="7866421" y="685943"/>
                  <a:pt x="7871074" y="700095"/>
                  <a:pt x="7874301" y="716236"/>
                </a:cubicBezTo>
                <a:cubicBezTo>
                  <a:pt x="7877527" y="732376"/>
                  <a:pt x="7879140" y="749511"/>
                  <a:pt x="7879140" y="767642"/>
                </a:cubicBezTo>
                <a:cubicBezTo>
                  <a:pt x="7879140" y="822913"/>
                  <a:pt x="7866199" y="863729"/>
                  <a:pt x="7840317" y="890089"/>
                </a:cubicBezTo>
                <a:cubicBezTo>
                  <a:pt x="7833530" y="897332"/>
                  <a:pt x="7825538" y="903216"/>
                  <a:pt x="7816339" y="907740"/>
                </a:cubicBezTo>
                <a:cubicBezTo>
                  <a:pt x="7807141" y="912265"/>
                  <a:pt x="7796287" y="915543"/>
                  <a:pt x="7783778" y="917577"/>
                </a:cubicBezTo>
                <a:cubicBezTo>
                  <a:pt x="7771270" y="919611"/>
                  <a:pt x="7755875" y="920627"/>
                  <a:pt x="7737593" y="920627"/>
                </a:cubicBezTo>
                <a:lnTo>
                  <a:pt x="7677506" y="920627"/>
                </a:lnTo>
                <a:close/>
                <a:moveTo>
                  <a:pt x="4921911" y="611028"/>
                </a:moveTo>
                <a:lnTo>
                  <a:pt x="5014475" y="611028"/>
                </a:lnTo>
                <a:cubicBezTo>
                  <a:pt x="5076507" y="611028"/>
                  <a:pt x="5107524" y="635023"/>
                  <a:pt x="5107524" y="683012"/>
                </a:cubicBezTo>
                <a:cubicBezTo>
                  <a:pt x="5107524" y="699897"/>
                  <a:pt x="5104187" y="713624"/>
                  <a:pt x="5097516" y="724193"/>
                </a:cubicBezTo>
                <a:cubicBezTo>
                  <a:pt x="5090844" y="734761"/>
                  <a:pt x="5080650" y="742658"/>
                  <a:pt x="5066938" y="747883"/>
                </a:cubicBezTo>
                <a:cubicBezTo>
                  <a:pt x="5053225" y="753109"/>
                  <a:pt x="5035254" y="755721"/>
                  <a:pt x="5013023" y="755721"/>
                </a:cubicBezTo>
                <a:lnTo>
                  <a:pt x="4921911" y="755721"/>
                </a:lnTo>
                <a:close/>
                <a:moveTo>
                  <a:pt x="2667356" y="611028"/>
                </a:moveTo>
                <a:lnTo>
                  <a:pt x="2723092" y="611028"/>
                </a:lnTo>
                <a:cubicBezTo>
                  <a:pt x="2740729" y="611028"/>
                  <a:pt x="2755949" y="612061"/>
                  <a:pt x="2768751" y="614128"/>
                </a:cubicBezTo>
                <a:cubicBezTo>
                  <a:pt x="2781554" y="616195"/>
                  <a:pt x="2792658" y="619487"/>
                  <a:pt x="2802067" y="624003"/>
                </a:cubicBezTo>
                <a:cubicBezTo>
                  <a:pt x="2811474" y="628520"/>
                  <a:pt x="2819441" y="633206"/>
                  <a:pt x="2825965" y="638062"/>
                </a:cubicBezTo>
                <a:cubicBezTo>
                  <a:pt x="2836038" y="649708"/>
                  <a:pt x="2844114" y="661614"/>
                  <a:pt x="2850193" y="673779"/>
                </a:cubicBezTo>
                <a:cubicBezTo>
                  <a:pt x="2856272" y="685943"/>
                  <a:pt x="2860925" y="700095"/>
                  <a:pt x="2864151" y="716236"/>
                </a:cubicBezTo>
                <a:cubicBezTo>
                  <a:pt x="2867377" y="732376"/>
                  <a:pt x="2868990" y="749511"/>
                  <a:pt x="2868990" y="767642"/>
                </a:cubicBezTo>
                <a:cubicBezTo>
                  <a:pt x="2868990" y="822913"/>
                  <a:pt x="2856049" y="863729"/>
                  <a:pt x="2830167" y="890089"/>
                </a:cubicBezTo>
                <a:cubicBezTo>
                  <a:pt x="2823381" y="897332"/>
                  <a:pt x="2815388" y="903216"/>
                  <a:pt x="2806190" y="907740"/>
                </a:cubicBezTo>
                <a:cubicBezTo>
                  <a:pt x="2796991" y="912265"/>
                  <a:pt x="2786138" y="915543"/>
                  <a:pt x="2773629" y="917577"/>
                </a:cubicBezTo>
                <a:cubicBezTo>
                  <a:pt x="2761121" y="919611"/>
                  <a:pt x="2745725" y="920627"/>
                  <a:pt x="2727444" y="920627"/>
                </a:cubicBezTo>
                <a:lnTo>
                  <a:pt x="2667356" y="920627"/>
                </a:lnTo>
                <a:close/>
                <a:moveTo>
                  <a:pt x="6628807" y="604372"/>
                </a:moveTo>
                <a:cubicBezTo>
                  <a:pt x="6636381" y="604372"/>
                  <a:pt x="6644396" y="605679"/>
                  <a:pt x="6652852" y="608291"/>
                </a:cubicBezTo>
                <a:cubicBezTo>
                  <a:pt x="6661307" y="610904"/>
                  <a:pt x="6668568" y="614231"/>
                  <a:pt x="6674636" y="618273"/>
                </a:cubicBezTo>
                <a:cubicBezTo>
                  <a:pt x="6688086" y="626656"/>
                  <a:pt x="6699485" y="637893"/>
                  <a:pt x="6708833" y="651983"/>
                </a:cubicBezTo>
                <a:cubicBezTo>
                  <a:pt x="6718182" y="666073"/>
                  <a:pt x="6725370" y="682693"/>
                  <a:pt x="6730396" y="701844"/>
                </a:cubicBezTo>
                <a:cubicBezTo>
                  <a:pt x="6735422" y="720995"/>
                  <a:pt x="6737935" y="741599"/>
                  <a:pt x="6737935" y="763655"/>
                </a:cubicBezTo>
                <a:cubicBezTo>
                  <a:pt x="6737935" y="797854"/>
                  <a:pt x="6733359" y="827226"/>
                  <a:pt x="6724207" y="851772"/>
                </a:cubicBezTo>
                <a:cubicBezTo>
                  <a:pt x="6715054" y="876318"/>
                  <a:pt x="6702063" y="895080"/>
                  <a:pt x="6685233" y="908060"/>
                </a:cubicBezTo>
                <a:cubicBezTo>
                  <a:pt x="6668403" y="921040"/>
                  <a:pt x="6648628" y="927529"/>
                  <a:pt x="6625907" y="927529"/>
                </a:cubicBezTo>
                <a:cubicBezTo>
                  <a:pt x="6609204" y="927529"/>
                  <a:pt x="6594061" y="923870"/>
                  <a:pt x="6580478" y="916551"/>
                </a:cubicBezTo>
                <a:cubicBezTo>
                  <a:pt x="6566895" y="909231"/>
                  <a:pt x="6555141" y="898483"/>
                  <a:pt x="6545217" y="884304"/>
                </a:cubicBezTo>
                <a:cubicBezTo>
                  <a:pt x="6535293" y="870125"/>
                  <a:pt x="6527670" y="853139"/>
                  <a:pt x="6522347" y="833345"/>
                </a:cubicBezTo>
                <a:cubicBezTo>
                  <a:pt x="6517024" y="813550"/>
                  <a:pt x="6514363" y="791367"/>
                  <a:pt x="6514363" y="766794"/>
                </a:cubicBezTo>
                <a:cubicBezTo>
                  <a:pt x="6514363" y="747131"/>
                  <a:pt x="6516045" y="728974"/>
                  <a:pt x="6519408" y="712324"/>
                </a:cubicBezTo>
                <a:cubicBezTo>
                  <a:pt x="6522772" y="695674"/>
                  <a:pt x="6527782" y="680579"/>
                  <a:pt x="6534439" y="667038"/>
                </a:cubicBezTo>
                <a:cubicBezTo>
                  <a:pt x="6541095" y="653498"/>
                  <a:pt x="6549063" y="641862"/>
                  <a:pt x="6558340" y="632130"/>
                </a:cubicBezTo>
                <a:cubicBezTo>
                  <a:pt x="6566769" y="623243"/>
                  <a:pt x="6577134" y="616395"/>
                  <a:pt x="6589435" y="611586"/>
                </a:cubicBezTo>
                <a:cubicBezTo>
                  <a:pt x="6601735" y="606777"/>
                  <a:pt x="6614859" y="604372"/>
                  <a:pt x="6628807" y="604372"/>
                </a:cubicBezTo>
                <a:close/>
                <a:moveTo>
                  <a:pt x="8027211" y="592294"/>
                </a:moveTo>
                <a:lnTo>
                  <a:pt x="8027211" y="611028"/>
                </a:lnTo>
                <a:lnTo>
                  <a:pt x="8041327" y="611028"/>
                </a:lnTo>
                <a:cubicBezTo>
                  <a:pt x="8060834" y="611028"/>
                  <a:pt x="8075120" y="615564"/>
                  <a:pt x="8084184" y="624635"/>
                </a:cubicBezTo>
                <a:cubicBezTo>
                  <a:pt x="8093250" y="633707"/>
                  <a:pt x="8097782" y="648003"/>
                  <a:pt x="8097782" y="667526"/>
                </a:cubicBezTo>
                <a:lnTo>
                  <a:pt x="8097782" y="864141"/>
                </a:lnTo>
                <a:cubicBezTo>
                  <a:pt x="8097782" y="902127"/>
                  <a:pt x="8078964" y="921120"/>
                  <a:pt x="8041327" y="921120"/>
                </a:cubicBezTo>
                <a:lnTo>
                  <a:pt x="8027211" y="921120"/>
                </a:lnTo>
                <a:lnTo>
                  <a:pt x="8027951" y="939854"/>
                </a:lnTo>
                <a:lnTo>
                  <a:pt x="8405340" y="939854"/>
                </a:lnTo>
                <a:lnTo>
                  <a:pt x="8405340" y="791043"/>
                </a:lnTo>
                <a:lnTo>
                  <a:pt x="8387466" y="791043"/>
                </a:lnTo>
                <a:cubicBezTo>
                  <a:pt x="8381355" y="812797"/>
                  <a:pt x="8375856" y="829272"/>
                  <a:pt x="8370970" y="840470"/>
                </a:cubicBezTo>
                <a:cubicBezTo>
                  <a:pt x="8362574" y="859761"/>
                  <a:pt x="8350765" y="875854"/>
                  <a:pt x="8335543" y="888749"/>
                </a:cubicBezTo>
                <a:cubicBezTo>
                  <a:pt x="8326681" y="896369"/>
                  <a:pt x="8317250" y="902527"/>
                  <a:pt x="8307254" y="907220"/>
                </a:cubicBezTo>
                <a:cubicBezTo>
                  <a:pt x="8297259" y="911914"/>
                  <a:pt x="8285832" y="915404"/>
                  <a:pt x="8272978" y="917691"/>
                </a:cubicBezTo>
                <a:cubicBezTo>
                  <a:pt x="8260123" y="919977"/>
                  <a:pt x="8245643" y="921120"/>
                  <a:pt x="8229538" y="921120"/>
                </a:cubicBezTo>
                <a:lnTo>
                  <a:pt x="8179126" y="921120"/>
                </a:lnTo>
                <a:lnTo>
                  <a:pt x="8179126" y="779878"/>
                </a:lnTo>
                <a:lnTo>
                  <a:pt x="8187969" y="779878"/>
                </a:lnTo>
                <a:cubicBezTo>
                  <a:pt x="8213104" y="779878"/>
                  <a:pt x="8232306" y="788065"/>
                  <a:pt x="8245576" y="804439"/>
                </a:cubicBezTo>
                <a:cubicBezTo>
                  <a:pt x="8250740" y="811058"/>
                  <a:pt x="8254891" y="817510"/>
                  <a:pt x="8258032" y="823793"/>
                </a:cubicBezTo>
                <a:cubicBezTo>
                  <a:pt x="8261172" y="830076"/>
                  <a:pt x="8264045" y="838391"/>
                  <a:pt x="8266652" y="848739"/>
                </a:cubicBezTo>
                <a:cubicBezTo>
                  <a:pt x="8269258" y="859087"/>
                  <a:pt x="8271737" y="871516"/>
                  <a:pt x="8274089" y="886025"/>
                </a:cubicBezTo>
                <a:lnTo>
                  <a:pt x="8291994" y="886025"/>
                </a:lnTo>
                <a:lnTo>
                  <a:pt x="8291994" y="654577"/>
                </a:lnTo>
                <a:lnTo>
                  <a:pt x="8273950" y="654577"/>
                </a:lnTo>
                <a:cubicBezTo>
                  <a:pt x="8272022" y="670781"/>
                  <a:pt x="8270076" y="682405"/>
                  <a:pt x="8268111" y="689448"/>
                </a:cubicBezTo>
                <a:cubicBezTo>
                  <a:pt x="8264434" y="704921"/>
                  <a:pt x="8258754" y="718264"/>
                  <a:pt x="8251072" y="729477"/>
                </a:cubicBezTo>
                <a:cubicBezTo>
                  <a:pt x="8236429" y="750917"/>
                  <a:pt x="8216684" y="761637"/>
                  <a:pt x="8191836" y="761637"/>
                </a:cubicBezTo>
                <a:lnTo>
                  <a:pt x="8179126" y="761637"/>
                </a:lnTo>
                <a:lnTo>
                  <a:pt x="8179126" y="611028"/>
                </a:lnTo>
                <a:lnTo>
                  <a:pt x="8240415" y="611028"/>
                </a:lnTo>
                <a:cubicBezTo>
                  <a:pt x="8267987" y="611028"/>
                  <a:pt x="8292222" y="615136"/>
                  <a:pt x="8313120" y="623353"/>
                </a:cubicBezTo>
                <a:cubicBezTo>
                  <a:pt x="8322710" y="627949"/>
                  <a:pt x="8332121" y="635740"/>
                  <a:pt x="8341352" y="646727"/>
                </a:cubicBezTo>
                <a:cubicBezTo>
                  <a:pt x="8349825" y="656993"/>
                  <a:pt x="8356624" y="667685"/>
                  <a:pt x="8361749" y="678805"/>
                </a:cubicBezTo>
                <a:cubicBezTo>
                  <a:pt x="8366875" y="689924"/>
                  <a:pt x="8373032" y="707932"/>
                  <a:pt x="8380221" y="732828"/>
                </a:cubicBezTo>
                <a:lnTo>
                  <a:pt x="8396401" y="732828"/>
                </a:lnTo>
                <a:lnTo>
                  <a:pt x="8396401" y="592294"/>
                </a:lnTo>
                <a:close/>
                <a:moveTo>
                  <a:pt x="7522448" y="592294"/>
                </a:moveTo>
                <a:lnTo>
                  <a:pt x="7522448" y="611028"/>
                </a:lnTo>
                <a:lnTo>
                  <a:pt x="7539702" y="611028"/>
                </a:lnTo>
                <a:cubicBezTo>
                  <a:pt x="7559212" y="611028"/>
                  <a:pt x="7573499" y="615564"/>
                  <a:pt x="7582564" y="624635"/>
                </a:cubicBezTo>
                <a:cubicBezTo>
                  <a:pt x="7591629" y="633707"/>
                  <a:pt x="7596162" y="648002"/>
                  <a:pt x="7596162" y="667522"/>
                </a:cubicBezTo>
                <a:lnTo>
                  <a:pt x="7596162" y="864134"/>
                </a:lnTo>
                <a:cubicBezTo>
                  <a:pt x="7596162" y="883545"/>
                  <a:pt x="7591602" y="897814"/>
                  <a:pt x="7582481" y="906939"/>
                </a:cubicBezTo>
                <a:cubicBezTo>
                  <a:pt x="7573361" y="916065"/>
                  <a:pt x="7559101" y="920627"/>
                  <a:pt x="7539702" y="920627"/>
                </a:cubicBezTo>
                <a:lnTo>
                  <a:pt x="7522448" y="920627"/>
                </a:lnTo>
                <a:lnTo>
                  <a:pt x="7522448" y="939854"/>
                </a:lnTo>
                <a:lnTo>
                  <a:pt x="7767326" y="939854"/>
                </a:lnTo>
                <a:cubicBezTo>
                  <a:pt x="7796547" y="939854"/>
                  <a:pt x="7823782" y="935767"/>
                  <a:pt x="7849031" y="927593"/>
                </a:cubicBezTo>
                <a:cubicBezTo>
                  <a:pt x="7874280" y="919419"/>
                  <a:pt x="7896148" y="907783"/>
                  <a:pt x="7914634" y="892687"/>
                </a:cubicBezTo>
                <a:cubicBezTo>
                  <a:pt x="7933120" y="877590"/>
                  <a:pt x="7947437" y="859638"/>
                  <a:pt x="7957586" y="838829"/>
                </a:cubicBezTo>
                <a:cubicBezTo>
                  <a:pt x="7967734" y="818021"/>
                  <a:pt x="7972809" y="795411"/>
                  <a:pt x="7972809" y="771000"/>
                </a:cubicBezTo>
                <a:cubicBezTo>
                  <a:pt x="7972809" y="748846"/>
                  <a:pt x="7968122" y="727223"/>
                  <a:pt x="7958748" y="706129"/>
                </a:cubicBezTo>
                <a:cubicBezTo>
                  <a:pt x="7949376" y="685036"/>
                  <a:pt x="7936083" y="666122"/>
                  <a:pt x="7918872" y="649389"/>
                </a:cubicBezTo>
                <a:cubicBezTo>
                  <a:pt x="7899799" y="629995"/>
                  <a:pt x="7876336" y="615631"/>
                  <a:pt x="7848482" y="606296"/>
                </a:cubicBezTo>
                <a:cubicBezTo>
                  <a:pt x="7820628" y="596961"/>
                  <a:pt x="7788265" y="592294"/>
                  <a:pt x="7751393" y="592294"/>
                </a:cubicBezTo>
                <a:close/>
                <a:moveTo>
                  <a:pt x="6887982" y="592294"/>
                </a:moveTo>
                <a:lnTo>
                  <a:pt x="6887982" y="611028"/>
                </a:lnTo>
                <a:lnTo>
                  <a:pt x="6897272" y="611028"/>
                </a:lnTo>
                <a:cubicBezTo>
                  <a:pt x="6910734" y="611028"/>
                  <a:pt x="6922102" y="613080"/>
                  <a:pt x="6931375" y="617184"/>
                </a:cubicBezTo>
                <a:cubicBezTo>
                  <a:pt x="6940648" y="621289"/>
                  <a:pt x="6947648" y="627042"/>
                  <a:pt x="6952375" y="634445"/>
                </a:cubicBezTo>
                <a:cubicBezTo>
                  <a:pt x="6957103" y="641848"/>
                  <a:pt x="6959466" y="650936"/>
                  <a:pt x="6959466" y="661710"/>
                </a:cubicBezTo>
                <a:lnTo>
                  <a:pt x="6959466" y="852718"/>
                </a:lnTo>
                <a:cubicBezTo>
                  <a:pt x="6959466" y="867631"/>
                  <a:pt x="6956955" y="880023"/>
                  <a:pt x="6951935" y="889894"/>
                </a:cubicBezTo>
                <a:cubicBezTo>
                  <a:pt x="6946914" y="899766"/>
                  <a:pt x="6939120" y="907206"/>
                  <a:pt x="6928554" y="912216"/>
                </a:cubicBezTo>
                <a:cubicBezTo>
                  <a:pt x="6917988" y="917225"/>
                  <a:pt x="6902450" y="920277"/>
                  <a:pt x="6881939" y="921371"/>
                </a:cubicBezTo>
                <a:lnTo>
                  <a:pt x="6881939" y="939854"/>
                </a:lnTo>
                <a:lnTo>
                  <a:pt x="7068221" y="939854"/>
                </a:lnTo>
                <a:lnTo>
                  <a:pt x="7068221" y="921317"/>
                </a:lnTo>
                <a:cubicBezTo>
                  <a:pt x="7052925" y="920726"/>
                  <a:pt x="7042027" y="919887"/>
                  <a:pt x="7035526" y="918798"/>
                </a:cubicBezTo>
                <a:cubicBezTo>
                  <a:pt x="7023427" y="917370"/>
                  <a:pt x="7014267" y="914917"/>
                  <a:pt x="7008045" y="911438"/>
                </a:cubicBezTo>
                <a:cubicBezTo>
                  <a:pt x="6996955" y="904133"/>
                  <a:pt x="6989250" y="895053"/>
                  <a:pt x="6984928" y="884198"/>
                </a:cubicBezTo>
                <a:cubicBezTo>
                  <a:pt x="6980607" y="873343"/>
                  <a:pt x="6978446" y="858415"/>
                  <a:pt x="6978446" y="839415"/>
                </a:cubicBezTo>
                <a:lnTo>
                  <a:pt x="6978446" y="643654"/>
                </a:lnTo>
                <a:lnTo>
                  <a:pt x="7262718" y="943305"/>
                </a:lnTo>
                <a:lnTo>
                  <a:pt x="7277940" y="943305"/>
                </a:lnTo>
                <a:lnTo>
                  <a:pt x="7277940" y="696785"/>
                </a:lnTo>
                <a:cubicBezTo>
                  <a:pt x="7277940" y="668400"/>
                  <a:pt x="7283845" y="647010"/>
                  <a:pt x="7295656" y="632617"/>
                </a:cubicBezTo>
                <a:cubicBezTo>
                  <a:pt x="7307468" y="618224"/>
                  <a:pt x="7324675" y="611028"/>
                  <a:pt x="7347278" y="611028"/>
                </a:cubicBezTo>
                <a:lnTo>
                  <a:pt x="7355832" y="611028"/>
                </a:lnTo>
                <a:lnTo>
                  <a:pt x="7355832" y="592294"/>
                </a:lnTo>
                <a:lnTo>
                  <a:pt x="7178601" y="592294"/>
                </a:lnTo>
                <a:lnTo>
                  <a:pt x="7178601" y="610697"/>
                </a:lnTo>
                <a:cubicBezTo>
                  <a:pt x="7192441" y="611700"/>
                  <a:pt x="7202230" y="612950"/>
                  <a:pt x="7207967" y="614444"/>
                </a:cubicBezTo>
                <a:cubicBezTo>
                  <a:pt x="7213705" y="615938"/>
                  <a:pt x="7218942" y="618184"/>
                  <a:pt x="7223680" y="621180"/>
                </a:cubicBezTo>
                <a:cubicBezTo>
                  <a:pt x="7235411" y="628265"/>
                  <a:pt x="7244142" y="638090"/>
                  <a:pt x="7249872" y="650656"/>
                </a:cubicBezTo>
                <a:cubicBezTo>
                  <a:pt x="7255601" y="663222"/>
                  <a:pt x="7258466" y="677964"/>
                  <a:pt x="7258466" y="694883"/>
                </a:cubicBezTo>
                <a:lnTo>
                  <a:pt x="7258466" y="835586"/>
                </a:lnTo>
                <a:lnTo>
                  <a:pt x="7030719" y="592294"/>
                </a:lnTo>
                <a:close/>
                <a:moveTo>
                  <a:pt x="6143572" y="592294"/>
                </a:moveTo>
                <a:lnTo>
                  <a:pt x="6143572" y="611028"/>
                </a:lnTo>
                <a:lnTo>
                  <a:pt x="6157926" y="611028"/>
                </a:lnTo>
                <a:cubicBezTo>
                  <a:pt x="6175982" y="611028"/>
                  <a:pt x="6189554" y="615044"/>
                  <a:pt x="6198641" y="623075"/>
                </a:cubicBezTo>
                <a:cubicBezTo>
                  <a:pt x="6203147" y="626626"/>
                  <a:pt x="6206587" y="631208"/>
                  <a:pt x="6208959" y="636819"/>
                </a:cubicBezTo>
                <a:cubicBezTo>
                  <a:pt x="6211332" y="642431"/>
                  <a:pt x="6213141" y="650372"/>
                  <a:pt x="6214386" y="660643"/>
                </a:cubicBezTo>
                <a:cubicBezTo>
                  <a:pt x="6214386" y="687157"/>
                  <a:pt x="6214386" y="728788"/>
                  <a:pt x="6214386" y="785536"/>
                </a:cubicBezTo>
                <a:cubicBezTo>
                  <a:pt x="6214386" y="799401"/>
                  <a:pt x="6214386" y="809800"/>
                  <a:pt x="6214386" y="816733"/>
                </a:cubicBezTo>
                <a:cubicBezTo>
                  <a:pt x="6214386" y="823666"/>
                  <a:pt x="6214386" y="830921"/>
                  <a:pt x="6214386" y="838498"/>
                </a:cubicBezTo>
                <a:cubicBezTo>
                  <a:pt x="6214386" y="846075"/>
                  <a:pt x="6214386" y="854620"/>
                  <a:pt x="6214386" y="864134"/>
                </a:cubicBezTo>
                <a:cubicBezTo>
                  <a:pt x="6214386" y="883545"/>
                  <a:pt x="6209826" y="897814"/>
                  <a:pt x="6200705" y="906939"/>
                </a:cubicBezTo>
                <a:cubicBezTo>
                  <a:pt x="6191585" y="916065"/>
                  <a:pt x="6177325" y="920627"/>
                  <a:pt x="6157926" y="920627"/>
                </a:cubicBezTo>
                <a:lnTo>
                  <a:pt x="6143572" y="920627"/>
                </a:lnTo>
                <a:lnTo>
                  <a:pt x="6143572" y="939854"/>
                </a:lnTo>
                <a:lnTo>
                  <a:pt x="6366301" y="939854"/>
                </a:lnTo>
                <a:lnTo>
                  <a:pt x="6366301" y="920627"/>
                </a:lnTo>
                <a:lnTo>
                  <a:pt x="6351700" y="920627"/>
                </a:lnTo>
                <a:cubicBezTo>
                  <a:pt x="6332527" y="920627"/>
                  <a:pt x="6318405" y="916089"/>
                  <a:pt x="6309335" y="907012"/>
                </a:cubicBezTo>
                <a:cubicBezTo>
                  <a:pt x="6300265" y="897936"/>
                  <a:pt x="6295730" y="883643"/>
                  <a:pt x="6295730" y="864134"/>
                </a:cubicBezTo>
                <a:lnTo>
                  <a:pt x="6295730" y="667522"/>
                </a:lnTo>
                <a:cubicBezTo>
                  <a:pt x="6295730" y="647900"/>
                  <a:pt x="6300237" y="633578"/>
                  <a:pt x="6309252" y="624558"/>
                </a:cubicBezTo>
                <a:cubicBezTo>
                  <a:pt x="6318268" y="615538"/>
                  <a:pt x="6332416" y="611028"/>
                  <a:pt x="6351700" y="611028"/>
                </a:cubicBezTo>
                <a:lnTo>
                  <a:pt x="6366301" y="611028"/>
                </a:lnTo>
                <a:lnTo>
                  <a:pt x="6366301" y="592294"/>
                </a:lnTo>
                <a:close/>
                <a:moveTo>
                  <a:pt x="5686885" y="592294"/>
                </a:moveTo>
                <a:lnTo>
                  <a:pt x="5686885" y="773538"/>
                </a:lnTo>
                <a:lnTo>
                  <a:pt x="5704860" y="773538"/>
                </a:lnTo>
                <a:cubicBezTo>
                  <a:pt x="5707260" y="753200"/>
                  <a:pt x="5709353" y="739327"/>
                  <a:pt x="5711137" y="731919"/>
                </a:cubicBezTo>
                <a:cubicBezTo>
                  <a:pt x="5717749" y="705611"/>
                  <a:pt x="5727077" y="683458"/>
                  <a:pt x="5739123" y="665461"/>
                </a:cubicBezTo>
                <a:cubicBezTo>
                  <a:pt x="5763300" y="629172"/>
                  <a:pt x="5794578" y="611028"/>
                  <a:pt x="5832957" y="611028"/>
                </a:cubicBezTo>
                <a:lnTo>
                  <a:pt x="5849780" y="611028"/>
                </a:lnTo>
                <a:lnTo>
                  <a:pt x="5849780" y="864134"/>
                </a:lnTo>
                <a:cubicBezTo>
                  <a:pt x="5849780" y="901796"/>
                  <a:pt x="5830960" y="920627"/>
                  <a:pt x="5793322" y="920627"/>
                </a:cubicBezTo>
                <a:lnTo>
                  <a:pt x="5737879" y="920627"/>
                </a:lnTo>
                <a:lnTo>
                  <a:pt x="5737879" y="939854"/>
                </a:lnTo>
                <a:lnTo>
                  <a:pt x="6042772" y="939854"/>
                </a:lnTo>
                <a:lnTo>
                  <a:pt x="6042772" y="920627"/>
                </a:lnTo>
                <a:lnTo>
                  <a:pt x="5986601" y="920627"/>
                </a:lnTo>
                <a:cubicBezTo>
                  <a:pt x="5949288" y="920627"/>
                  <a:pt x="5930631" y="901796"/>
                  <a:pt x="5930631" y="864134"/>
                </a:cubicBezTo>
                <a:lnTo>
                  <a:pt x="5930631" y="611028"/>
                </a:lnTo>
                <a:lnTo>
                  <a:pt x="5943099" y="611028"/>
                </a:lnTo>
                <a:cubicBezTo>
                  <a:pt x="5981049" y="611028"/>
                  <a:pt x="6012235" y="627600"/>
                  <a:pt x="6036659" y="660743"/>
                </a:cubicBezTo>
                <a:cubicBezTo>
                  <a:pt x="6058251" y="691311"/>
                  <a:pt x="6071168" y="729071"/>
                  <a:pt x="6075409" y="774024"/>
                </a:cubicBezTo>
                <a:lnTo>
                  <a:pt x="6092803" y="773234"/>
                </a:lnTo>
                <a:lnTo>
                  <a:pt x="6092803" y="592294"/>
                </a:lnTo>
                <a:close/>
                <a:moveTo>
                  <a:pt x="4769997" y="592294"/>
                </a:moveTo>
                <a:lnTo>
                  <a:pt x="4769997" y="611028"/>
                </a:lnTo>
                <a:lnTo>
                  <a:pt x="4784108" y="611028"/>
                </a:lnTo>
                <a:cubicBezTo>
                  <a:pt x="4803617" y="611028"/>
                  <a:pt x="4817904" y="615564"/>
                  <a:pt x="4826971" y="624635"/>
                </a:cubicBezTo>
                <a:cubicBezTo>
                  <a:pt x="4836035" y="633707"/>
                  <a:pt x="4840567" y="648002"/>
                  <a:pt x="4840567" y="667522"/>
                </a:cubicBezTo>
                <a:lnTo>
                  <a:pt x="4840567" y="864134"/>
                </a:lnTo>
                <a:cubicBezTo>
                  <a:pt x="4840567" y="883545"/>
                  <a:pt x="4836008" y="897814"/>
                  <a:pt x="4826887" y="906939"/>
                </a:cubicBezTo>
                <a:cubicBezTo>
                  <a:pt x="4817767" y="916065"/>
                  <a:pt x="4803507" y="920627"/>
                  <a:pt x="4784108" y="920627"/>
                </a:cubicBezTo>
                <a:lnTo>
                  <a:pt x="4769997" y="920627"/>
                </a:lnTo>
                <a:lnTo>
                  <a:pt x="4769997" y="939854"/>
                </a:lnTo>
                <a:lnTo>
                  <a:pt x="4993280" y="939854"/>
                </a:lnTo>
                <a:lnTo>
                  <a:pt x="4993280" y="920627"/>
                </a:lnTo>
                <a:lnTo>
                  <a:pt x="4978186" y="920627"/>
                </a:lnTo>
                <a:cubicBezTo>
                  <a:pt x="4958992" y="920627"/>
                  <a:pt x="4944815" y="916047"/>
                  <a:pt x="4935653" y="906887"/>
                </a:cubicBezTo>
                <a:cubicBezTo>
                  <a:pt x="4926492" y="897727"/>
                  <a:pt x="4921911" y="883468"/>
                  <a:pt x="4921911" y="864110"/>
                </a:cubicBezTo>
                <a:lnTo>
                  <a:pt x="4921911" y="774455"/>
                </a:lnTo>
                <a:lnTo>
                  <a:pt x="4990083" y="774455"/>
                </a:lnTo>
                <a:lnTo>
                  <a:pt x="5106934" y="939854"/>
                </a:lnTo>
                <a:lnTo>
                  <a:pt x="5241244" y="939854"/>
                </a:lnTo>
                <a:lnTo>
                  <a:pt x="5241244" y="920627"/>
                </a:lnTo>
                <a:lnTo>
                  <a:pt x="5226647" y="920627"/>
                </a:lnTo>
                <a:cubicBezTo>
                  <a:pt x="5208190" y="920627"/>
                  <a:pt x="5193995" y="917337"/>
                  <a:pt x="5184060" y="910756"/>
                </a:cubicBezTo>
                <a:cubicBezTo>
                  <a:pt x="5179693" y="907441"/>
                  <a:pt x="5173543" y="900862"/>
                  <a:pt x="5165612" y="891019"/>
                </a:cubicBezTo>
                <a:cubicBezTo>
                  <a:pt x="5157680" y="881176"/>
                  <a:pt x="5149192" y="869373"/>
                  <a:pt x="5140146" y="855610"/>
                </a:cubicBezTo>
                <a:cubicBezTo>
                  <a:pt x="5136766" y="850611"/>
                  <a:pt x="5133935" y="846394"/>
                  <a:pt x="5131652" y="842960"/>
                </a:cubicBezTo>
                <a:cubicBezTo>
                  <a:pt x="5129367" y="839526"/>
                  <a:pt x="5125526" y="833872"/>
                  <a:pt x="5120130" y="826000"/>
                </a:cubicBezTo>
                <a:lnTo>
                  <a:pt x="5110358" y="811187"/>
                </a:lnTo>
                <a:cubicBezTo>
                  <a:pt x="5095651" y="807859"/>
                  <a:pt x="5083040" y="804323"/>
                  <a:pt x="5072528" y="800580"/>
                </a:cubicBezTo>
                <a:cubicBezTo>
                  <a:pt x="5062016" y="796836"/>
                  <a:pt x="5051636" y="792284"/>
                  <a:pt x="5041387" y="786924"/>
                </a:cubicBezTo>
                <a:lnTo>
                  <a:pt x="5019737" y="774166"/>
                </a:lnTo>
                <a:lnTo>
                  <a:pt x="5063393" y="772961"/>
                </a:lnTo>
                <a:cubicBezTo>
                  <a:pt x="5080249" y="771505"/>
                  <a:pt x="5097252" y="768658"/>
                  <a:pt x="5114400" y="764420"/>
                </a:cubicBezTo>
                <a:cubicBezTo>
                  <a:pt x="5131549" y="760182"/>
                  <a:pt x="5145357" y="755237"/>
                  <a:pt x="5155825" y="749586"/>
                </a:cubicBezTo>
                <a:cubicBezTo>
                  <a:pt x="5183770" y="733189"/>
                  <a:pt x="5197741" y="711320"/>
                  <a:pt x="5197741" y="683979"/>
                </a:cubicBezTo>
                <a:cubicBezTo>
                  <a:pt x="5197741" y="674091"/>
                  <a:pt x="5195548" y="664060"/>
                  <a:pt x="5191162" y="653887"/>
                </a:cubicBezTo>
                <a:cubicBezTo>
                  <a:pt x="5186774" y="643714"/>
                  <a:pt x="5178128" y="634445"/>
                  <a:pt x="5165223" y="626079"/>
                </a:cubicBezTo>
                <a:cubicBezTo>
                  <a:pt x="5157987" y="614189"/>
                  <a:pt x="5143720" y="605585"/>
                  <a:pt x="5122422" y="600269"/>
                </a:cubicBezTo>
                <a:cubicBezTo>
                  <a:pt x="5101122" y="594952"/>
                  <a:pt x="5072548" y="592294"/>
                  <a:pt x="5036698" y="592294"/>
                </a:cubicBezTo>
                <a:close/>
                <a:moveTo>
                  <a:pt x="3882662" y="592294"/>
                </a:moveTo>
                <a:lnTo>
                  <a:pt x="3882662" y="611028"/>
                </a:lnTo>
                <a:lnTo>
                  <a:pt x="3899678" y="611028"/>
                </a:lnTo>
                <a:cubicBezTo>
                  <a:pt x="3937315" y="611028"/>
                  <a:pt x="3956134" y="629860"/>
                  <a:pt x="3956134" y="667526"/>
                </a:cubicBezTo>
                <a:lnTo>
                  <a:pt x="3956134" y="864141"/>
                </a:lnTo>
                <a:cubicBezTo>
                  <a:pt x="3956134" y="902127"/>
                  <a:pt x="3937315" y="921120"/>
                  <a:pt x="3899678" y="921120"/>
                </a:cubicBezTo>
                <a:lnTo>
                  <a:pt x="3882181" y="921120"/>
                </a:lnTo>
                <a:lnTo>
                  <a:pt x="3882913" y="939854"/>
                </a:lnTo>
                <a:lnTo>
                  <a:pt x="4269007" y="939854"/>
                </a:lnTo>
                <a:lnTo>
                  <a:pt x="4269007" y="780614"/>
                </a:lnTo>
                <a:lnTo>
                  <a:pt x="4251166" y="780614"/>
                </a:lnTo>
                <a:cubicBezTo>
                  <a:pt x="4246003" y="798325"/>
                  <a:pt x="4241124" y="813048"/>
                  <a:pt x="4236529" y="824783"/>
                </a:cubicBezTo>
                <a:cubicBezTo>
                  <a:pt x="4231934" y="836517"/>
                  <a:pt x="4227131" y="846459"/>
                  <a:pt x="4222118" y="854609"/>
                </a:cubicBezTo>
                <a:cubicBezTo>
                  <a:pt x="4217107" y="862759"/>
                  <a:pt x="4211121" y="871227"/>
                  <a:pt x="4204163" y="880013"/>
                </a:cubicBezTo>
                <a:cubicBezTo>
                  <a:pt x="4193666" y="892767"/>
                  <a:pt x="4181097" y="902807"/>
                  <a:pt x="4166455" y="910132"/>
                </a:cubicBezTo>
                <a:cubicBezTo>
                  <a:pt x="4151813" y="917458"/>
                  <a:pt x="4136257" y="921120"/>
                  <a:pt x="4119788" y="921120"/>
                </a:cubicBezTo>
                <a:lnTo>
                  <a:pt x="4037477" y="921120"/>
                </a:lnTo>
                <a:lnTo>
                  <a:pt x="4037477" y="667526"/>
                </a:lnTo>
                <a:cubicBezTo>
                  <a:pt x="4037477" y="647901"/>
                  <a:pt x="4041985" y="633578"/>
                  <a:pt x="4051000" y="624558"/>
                </a:cubicBezTo>
                <a:cubicBezTo>
                  <a:pt x="4060015" y="615538"/>
                  <a:pt x="4074163" y="611028"/>
                  <a:pt x="4093444" y="611028"/>
                </a:cubicBezTo>
                <a:lnTo>
                  <a:pt x="4123031" y="611028"/>
                </a:lnTo>
                <a:lnTo>
                  <a:pt x="4123031" y="592294"/>
                </a:lnTo>
                <a:close/>
                <a:moveTo>
                  <a:pt x="3017062" y="592294"/>
                </a:moveTo>
                <a:lnTo>
                  <a:pt x="3017062" y="611028"/>
                </a:lnTo>
                <a:lnTo>
                  <a:pt x="3031178" y="611028"/>
                </a:lnTo>
                <a:cubicBezTo>
                  <a:pt x="3050684" y="611028"/>
                  <a:pt x="3064970" y="615564"/>
                  <a:pt x="3074035" y="624635"/>
                </a:cubicBezTo>
                <a:cubicBezTo>
                  <a:pt x="3083101" y="633707"/>
                  <a:pt x="3087633" y="648003"/>
                  <a:pt x="3087633" y="667526"/>
                </a:cubicBezTo>
                <a:lnTo>
                  <a:pt x="3087633" y="864141"/>
                </a:lnTo>
                <a:cubicBezTo>
                  <a:pt x="3087633" y="902127"/>
                  <a:pt x="3068815" y="921120"/>
                  <a:pt x="3031178" y="921120"/>
                </a:cubicBezTo>
                <a:lnTo>
                  <a:pt x="3017062" y="921120"/>
                </a:lnTo>
                <a:lnTo>
                  <a:pt x="3017801" y="939854"/>
                </a:lnTo>
                <a:lnTo>
                  <a:pt x="3395191" y="939854"/>
                </a:lnTo>
                <a:lnTo>
                  <a:pt x="3395191" y="791043"/>
                </a:lnTo>
                <a:lnTo>
                  <a:pt x="3377317" y="791043"/>
                </a:lnTo>
                <a:cubicBezTo>
                  <a:pt x="3371205" y="812797"/>
                  <a:pt x="3365707" y="829272"/>
                  <a:pt x="3360820" y="840470"/>
                </a:cubicBezTo>
                <a:cubicBezTo>
                  <a:pt x="3352424" y="859761"/>
                  <a:pt x="3340616" y="875854"/>
                  <a:pt x="3325394" y="888749"/>
                </a:cubicBezTo>
                <a:cubicBezTo>
                  <a:pt x="3316530" y="896369"/>
                  <a:pt x="3307101" y="902527"/>
                  <a:pt x="3297105" y="907220"/>
                </a:cubicBezTo>
                <a:cubicBezTo>
                  <a:pt x="3287109" y="911914"/>
                  <a:pt x="3275683" y="915404"/>
                  <a:pt x="3262828" y="917691"/>
                </a:cubicBezTo>
                <a:cubicBezTo>
                  <a:pt x="3249974" y="919977"/>
                  <a:pt x="3235493" y="921120"/>
                  <a:pt x="3219389" y="921120"/>
                </a:cubicBezTo>
                <a:lnTo>
                  <a:pt x="3168977" y="921120"/>
                </a:lnTo>
                <a:lnTo>
                  <a:pt x="3168977" y="779878"/>
                </a:lnTo>
                <a:lnTo>
                  <a:pt x="3177820" y="779878"/>
                </a:lnTo>
                <a:cubicBezTo>
                  <a:pt x="3202955" y="779878"/>
                  <a:pt x="3222157" y="788065"/>
                  <a:pt x="3235427" y="804439"/>
                </a:cubicBezTo>
                <a:cubicBezTo>
                  <a:pt x="3240591" y="811058"/>
                  <a:pt x="3244743" y="817510"/>
                  <a:pt x="3247883" y="823793"/>
                </a:cubicBezTo>
                <a:cubicBezTo>
                  <a:pt x="3251023" y="830076"/>
                  <a:pt x="3253896" y="838391"/>
                  <a:pt x="3256502" y="848739"/>
                </a:cubicBezTo>
                <a:cubicBezTo>
                  <a:pt x="3259108" y="859087"/>
                  <a:pt x="3261588" y="871516"/>
                  <a:pt x="3263939" y="886025"/>
                </a:cubicBezTo>
                <a:lnTo>
                  <a:pt x="3281845" y="886025"/>
                </a:lnTo>
                <a:lnTo>
                  <a:pt x="3281845" y="654577"/>
                </a:lnTo>
                <a:lnTo>
                  <a:pt x="3263801" y="654577"/>
                </a:lnTo>
                <a:cubicBezTo>
                  <a:pt x="3261872" y="670781"/>
                  <a:pt x="3259926" y="682405"/>
                  <a:pt x="3257962" y="689448"/>
                </a:cubicBezTo>
                <a:cubicBezTo>
                  <a:pt x="3254285" y="704921"/>
                  <a:pt x="3248606" y="718264"/>
                  <a:pt x="3240923" y="729477"/>
                </a:cubicBezTo>
                <a:cubicBezTo>
                  <a:pt x="3226280" y="750917"/>
                  <a:pt x="3206534" y="761637"/>
                  <a:pt x="3181687" y="761637"/>
                </a:cubicBezTo>
                <a:lnTo>
                  <a:pt x="3168977" y="761637"/>
                </a:lnTo>
                <a:lnTo>
                  <a:pt x="3168977" y="611028"/>
                </a:lnTo>
                <a:lnTo>
                  <a:pt x="3230266" y="611028"/>
                </a:lnTo>
                <a:cubicBezTo>
                  <a:pt x="3257837" y="611028"/>
                  <a:pt x="3282073" y="615136"/>
                  <a:pt x="3302971" y="623353"/>
                </a:cubicBezTo>
                <a:cubicBezTo>
                  <a:pt x="3312561" y="627949"/>
                  <a:pt x="3321971" y="635740"/>
                  <a:pt x="3331202" y="646727"/>
                </a:cubicBezTo>
                <a:cubicBezTo>
                  <a:pt x="3339676" y="656993"/>
                  <a:pt x="3346475" y="667685"/>
                  <a:pt x="3351600" y="678805"/>
                </a:cubicBezTo>
                <a:cubicBezTo>
                  <a:pt x="3356725" y="689924"/>
                  <a:pt x="3362882" y="707932"/>
                  <a:pt x="3370072" y="732828"/>
                </a:cubicBezTo>
                <a:lnTo>
                  <a:pt x="3386252" y="732828"/>
                </a:lnTo>
                <a:lnTo>
                  <a:pt x="3386252" y="592294"/>
                </a:lnTo>
                <a:close/>
                <a:moveTo>
                  <a:pt x="2512298" y="592294"/>
                </a:moveTo>
                <a:lnTo>
                  <a:pt x="2512298" y="611028"/>
                </a:lnTo>
                <a:lnTo>
                  <a:pt x="2529553" y="611028"/>
                </a:lnTo>
                <a:cubicBezTo>
                  <a:pt x="2549063" y="611028"/>
                  <a:pt x="2563350" y="615564"/>
                  <a:pt x="2572415" y="624635"/>
                </a:cubicBezTo>
                <a:cubicBezTo>
                  <a:pt x="2581480" y="633707"/>
                  <a:pt x="2586012" y="648002"/>
                  <a:pt x="2586012" y="667522"/>
                </a:cubicBezTo>
                <a:lnTo>
                  <a:pt x="2586012" y="864134"/>
                </a:lnTo>
                <a:cubicBezTo>
                  <a:pt x="2586012" y="883545"/>
                  <a:pt x="2581452" y="897814"/>
                  <a:pt x="2572332" y="906939"/>
                </a:cubicBezTo>
                <a:cubicBezTo>
                  <a:pt x="2563212" y="916065"/>
                  <a:pt x="2548952" y="920627"/>
                  <a:pt x="2529553" y="920627"/>
                </a:cubicBezTo>
                <a:lnTo>
                  <a:pt x="2512298" y="920627"/>
                </a:lnTo>
                <a:lnTo>
                  <a:pt x="2512298" y="939854"/>
                </a:lnTo>
                <a:lnTo>
                  <a:pt x="2757177" y="939854"/>
                </a:lnTo>
                <a:cubicBezTo>
                  <a:pt x="2786398" y="939854"/>
                  <a:pt x="2813632" y="935767"/>
                  <a:pt x="2838881" y="927593"/>
                </a:cubicBezTo>
                <a:cubicBezTo>
                  <a:pt x="2864130" y="919419"/>
                  <a:pt x="2885998" y="907783"/>
                  <a:pt x="2904484" y="892687"/>
                </a:cubicBezTo>
                <a:cubicBezTo>
                  <a:pt x="2922970" y="877590"/>
                  <a:pt x="2937287" y="859638"/>
                  <a:pt x="2947436" y="838829"/>
                </a:cubicBezTo>
                <a:cubicBezTo>
                  <a:pt x="2957585" y="818021"/>
                  <a:pt x="2962659" y="795411"/>
                  <a:pt x="2962659" y="771000"/>
                </a:cubicBezTo>
                <a:cubicBezTo>
                  <a:pt x="2962659" y="748846"/>
                  <a:pt x="2957973" y="727223"/>
                  <a:pt x="2948599" y="706129"/>
                </a:cubicBezTo>
                <a:cubicBezTo>
                  <a:pt x="2939226" y="685036"/>
                  <a:pt x="2925934" y="666122"/>
                  <a:pt x="2908723" y="649389"/>
                </a:cubicBezTo>
                <a:cubicBezTo>
                  <a:pt x="2889650" y="629995"/>
                  <a:pt x="2866187" y="615631"/>
                  <a:pt x="2838332" y="606296"/>
                </a:cubicBezTo>
                <a:cubicBezTo>
                  <a:pt x="2810478" y="596961"/>
                  <a:pt x="2778116" y="592294"/>
                  <a:pt x="2741243" y="592294"/>
                </a:cubicBezTo>
                <a:close/>
                <a:moveTo>
                  <a:pt x="8609666" y="585639"/>
                </a:moveTo>
                <a:cubicBezTo>
                  <a:pt x="8584669" y="585639"/>
                  <a:pt x="8561816" y="589977"/>
                  <a:pt x="8541104" y="598653"/>
                </a:cubicBezTo>
                <a:cubicBezTo>
                  <a:pt x="8520394" y="607329"/>
                  <a:pt x="8504190" y="619499"/>
                  <a:pt x="8492493" y="635163"/>
                </a:cubicBezTo>
                <a:cubicBezTo>
                  <a:pt x="8480796" y="650827"/>
                  <a:pt x="8474948" y="668560"/>
                  <a:pt x="8474948" y="688362"/>
                </a:cubicBezTo>
                <a:cubicBezTo>
                  <a:pt x="8474948" y="705011"/>
                  <a:pt x="8480498" y="720490"/>
                  <a:pt x="8491601" y="734800"/>
                </a:cubicBezTo>
                <a:cubicBezTo>
                  <a:pt x="8498233" y="743815"/>
                  <a:pt x="8506430" y="751467"/>
                  <a:pt x="8516192" y="757757"/>
                </a:cubicBezTo>
                <a:cubicBezTo>
                  <a:pt x="8525952" y="764046"/>
                  <a:pt x="8539706" y="770277"/>
                  <a:pt x="8557454" y="776450"/>
                </a:cubicBezTo>
                <a:cubicBezTo>
                  <a:pt x="8570592" y="781909"/>
                  <a:pt x="8596148" y="789763"/>
                  <a:pt x="8634122" y="800014"/>
                </a:cubicBezTo>
                <a:lnTo>
                  <a:pt x="8658291" y="806550"/>
                </a:lnTo>
                <a:cubicBezTo>
                  <a:pt x="8677861" y="811808"/>
                  <a:pt x="8693290" y="816361"/>
                  <a:pt x="8704574" y="820209"/>
                </a:cubicBezTo>
                <a:cubicBezTo>
                  <a:pt x="8715859" y="824057"/>
                  <a:pt x="8724890" y="827734"/>
                  <a:pt x="8731666" y="831240"/>
                </a:cubicBezTo>
                <a:cubicBezTo>
                  <a:pt x="8738442" y="834746"/>
                  <a:pt x="8743958" y="838554"/>
                  <a:pt x="8748216" y="842665"/>
                </a:cubicBezTo>
                <a:cubicBezTo>
                  <a:pt x="8757068" y="851531"/>
                  <a:pt x="8761496" y="861377"/>
                  <a:pt x="8761496" y="872202"/>
                </a:cubicBezTo>
                <a:cubicBezTo>
                  <a:pt x="8761496" y="882663"/>
                  <a:pt x="8758174" y="892106"/>
                  <a:pt x="8751530" y="900532"/>
                </a:cubicBezTo>
                <a:cubicBezTo>
                  <a:pt x="8744886" y="908958"/>
                  <a:pt x="8735450" y="915605"/>
                  <a:pt x="8723223" y="920473"/>
                </a:cubicBezTo>
                <a:cubicBezTo>
                  <a:pt x="8710996" y="925342"/>
                  <a:pt x="8697361" y="927776"/>
                  <a:pt x="8682320" y="927776"/>
                </a:cubicBezTo>
                <a:cubicBezTo>
                  <a:pt x="8665148" y="927776"/>
                  <a:pt x="8647103" y="924721"/>
                  <a:pt x="8628188" y="918611"/>
                </a:cubicBezTo>
                <a:cubicBezTo>
                  <a:pt x="8609271" y="912501"/>
                  <a:pt x="8591116" y="903889"/>
                  <a:pt x="8573721" y="892773"/>
                </a:cubicBezTo>
                <a:cubicBezTo>
                  <a:pt x="8556326" y="881658"/>
                  <a:pt x="8542038" y="869633"/>
                  <a:pt x="8530856" y="856700"/>
                </a:cubicBezTo>
                <a:cubicBezTo>
                  <a:pt x="8512538" y="834937"/>
                  <a:pt x="8501565" y="809175"/>
                  <a:pt x="8497936" y="779416"/>
                </a:cubicBezTo>
                <a:lnTo>
                  <a:pt x="8479989" y="779416"/>
                </a:lnTo>
                <a:lnTo>
                  <a:pt x="8479989" y="945524"/>
                </a:lnTo>
                <a:lnTo>
                  <a:pt x="8497514" y="945524"/>
                </a:lnTo>
                <a:cubicBezTo>
                  <a:pt x="8500418" y="933037"/>
                  <a:pt x="8505394" y="924130"/>
                  <a:pt x="8512446" y="918802"/>
                </a:cubicBezTo>
                <a:cubicBezTo>
                  <a:pt x="8519496" y="913474"/>
                  <a:pt x="8528125" y="910810"/>
                  <a:pt x="8538332" y="910810"/>
                </a:cubicBezTo>
                <a:cubicBezTo>
                  <a:pt x="8543796" y="910810"/>
                  <a:pt x="8549736" y="911687"/>
                  <a:pt x="8556152" y="913441"/>
                </a:cubicBezTo>
                <a:cubicBezTo>
                  <a:pt x="8562569" y="915194"/>
                  <a:pt x="8572884" y="918741"/>
                  <a:pt x="8587095" y="924082"/>
                </a:cubicBezTo>
                <a:cubicBezTo>
                  <a:pt x="8605932" y="932371"/>
                  <a:pt x="8622306" y="938099"/>
                  <a:pt x="8636218" y="941266"/>
                </a:cubicBezTo>
                <a:cubicBezTo>
                  <a:pt x="8650129" y="944433"/>
                  <a:pt x="8665172" y="946017"/>
                  <a:pt x="8681346" y="946017"/>
                </a:cubicBezTo>
                <a:cubicBezTo>
                  <a:pt x="8704432" y="946017"/>
                  <a:pt x="8725013" y="942855"/>
                  <a:pt x="8743089" y="936530"/>
                </a:cubicBezTo>
                <a:cubicBezTo>
                  <a:pt x="8761166" y="930206"/>
                  <a:pt x="8776010" y="921088"/>
                  <a:pt x="8787620" y="909177"/>
                </a:cubicBezTo>
                <a:cubicBezTo>
                  <a:pt x="8798112" y="899040"/>
                  <a:pt x="8805998" y="887784"/>
                  <a:pt x="8811282" y="875411"/>
                </a:cubicBezTo>
                <a:cubicBezTo>
                  <a:pt x="8816565" y="863037"/>
                  <a:pt x="8819206" y="850753"/>
                  <a:pt x="8819206" y="838560"/>
                </a:cubicBezTo>
                <a:cubicBezTo>
                  <a:pt x="8819206" y="826240"/>
                  <a:pt x="8816852" y="814678"/>
                  <a:pt x="8812142" y="803873"/>
                </a:cubicBezTo>
                <a:cubicBezTo>
                  <a:pt x="8807430" y="793068"/>
                  <a:pt x="8801232" y="784048"/>
                  <a:pt x="8793544" y="776812"/>
                </a:cubicBezTo>
                <a:cubicBezTo>
                  <a:pt x="8782038" y="765288"/>
                  <a:pt x="8768752" y="756294"/>
                  <a:pt x="8753685" y="749828"/>
                </a:cubicBezTo>
                <a:cubicBezTo>
                  <a:pt x="8738618" y="743363"/>
                  <a:pt x="8714909" y="735958"/>
                  <a:pt x="8682559" y="727613"/>
                </a:cubicBezTo>
                <a:lnTo>
                  <a:pt x="8657562" y="722544"/>
                </a:lnTo>
                <a:lnTo>
                  <a:pt x="8651824" y="719783"/>
                </a:lnTo>
                <a:cubicBezTo>
                  <a:pt x="8649736" y="719462"/>
                  <a:pt x="8645782" y="718412"/>
                  <a:pt x="8639961" y="716632"/>
                </a:cubicBezTo>
                <a:cubicBezTo>
                  <a:pt x="8618706" y="711482"/>
                  <a:pt x="8602294" y="707176"/>
                  <a:pt x="8590724" y="703714"/>
                </a:cubicBezTo>
                <a:cubicBezTo>
                  <a:pt x="8579154" y="700253"/>
                  <a:pt x="8569831" y="696773"/>
                  <a:pt x="8562756" y="693275"/>
                </a:cubicBezTo>
                <a:cubicBezTo>
                  <a:pt x="8555681" y="689776"/>
                  <a:pt x="8550742" y="686628"/>
                  <a:pt x="8547941" y="683829"/>
                </a:cubicBezTo>
                <a:cubicBezTo>
                  <a:pt x="8539370" y="675749"/>
                  <a:pt x="8535084" y="666733"/>
                  <a:pt x="8535084" y="656784"/>
                </a:cubicBezTo>
                <a:cubicBezTo>
                  <a:pt x="8535084" y="651487"/>
                  <a:pt x="8536458" y="645956"/>
                  <a:pt x="8539204" y="640193"/>
                </a:cubicBezTo>
                <a:cubicBezTo>
                  <a:pt x="8541950" y="634430"/>
                  <a:pt x="8545704" y="629172"/>
                  <a:pt x="8550468" y="624419"/>
                </a:cubicBezTo>
                <a:cubicBezTo>
                  <a:pt x="8557233" y="617677"/>
                  <a:pt x="8565540" y="612568"/>
                  <a:pt x="8575390" y="609092"/>
                </a:cubicBezTo>
                <a:cubicBezTo>
                  <a:pt x="8585240" y="605617"/>
                  <a:pt x="8596504" y="603879"/>
                  <a:pt x="8609184" y="603879"/>
                </a:cubicBezTo>
                <a:cubicBezTo>
                  <a:pt x="8626574" y="603879"/>
                  <a:pt x="8643777" y="606184"/>
                  <a:pt x="8660792" y="610793"/>
                </a:cubicBezTo>
                <a:cubicBezTo>
                  <a:pt x="8677806" y="615402"/>
                  <a:pt x="8693193" y="621739"/>
                  <a:pt x="8706950" y="629804"/>
                </a:cubicBezTo>
                <a:cubicBezTo>
                  <a:pt x="8720708" y="637869"/>
                  <a:pt x="8731946" y="646992"/>
                  <a:pt x="8740662" y="657173"/>
                </a:cubicBezTo>
                <a:cubicBezTo>
                  <a:pt x="8753346" y="672533"/>
                  <a:pt x="8765062" y="694947"/>
                  <a:pt x="8775808" y="724416"/>
                </a:cubicBezTo>
                <a:lnTo>
                  <a:pt x="8792962" y="724416"/>
                </a:lnTo>
                <a:lnTo>
                  <a:pt x="8792962" y="598950"/>
                </a:lnTo>
                <a:lnTo>
                  <a:pt x="8775600" y="598950"/>
                </a:lnTo>
                <a:cubicBezTo>
                  <a:pt x="8770120" y="617452"/>
                  <a:pt x="8762340" y="626703"/>
                  <a:pt x="8752260" y="626703"/>
                </a:cubicBezTo>
                <a:cubicBezTo>
                  <a:pt x="8748054" y="626703"/>
                  <a:pt x="8738778" y="623245"/>
                  <a:pt x="8724433" y="616328"/>
                </a:cubicBezTo>
                <a:cubicBezTo>
                  <a:pt x="8685427" y="595868"/>
                  <a:pt x="8647171" y="585639"/>
                  <a:pt x="8609666" y="585639"/>
                </a:cubicBezTo>
                <a:close/>
                <a:moveTo>
                  <a:pt x="6622521" y="585639"/>
                </a:moveTo>
                <a:cubicBezTo>
                  <a:pt x="6586006" y="585639"/>
                  <a:pt x="6552052" y="593774"/>
                  <a:pt x="6520656" y="610044"/>
                </a:cubicBezTo>
                <a:cubicBezTo>
                  <a:pt x="6489261" y="626314"/>
                  <a:pt x="6464218" y="648337"/>
                  <a:pt x="6445527" y="676112"/>
                </a:cubicBezTo>
                <a:cubicBezTo>
                  <a:pt x="6426836" y="703888"/>
                  <a:pt x="6417490" y="733915"/>
                  <a:pt x="6417490" y="766194"/>
                </a:cubicBezTo>
                <a:cubicBezTo>
                  <a:pt x="6417490" y="790566"/>
                  <a:pt x="6422910" y="813838"/>
                  <a:pt x="6433751" y="836010"/>
                </a:cubicBezTo>
                <a:cubicBezTo>
                  <a:pt x="6444592" y="858182"/>
                  <a:pt x="6459699" y="877586"/>
                  <a:pt x="6479073" y="894222"/>
                </a:cubicBezTo>
                <a:cubicBezTo>
                  <a:pt x="6498448" y="910857"/>
                  <a:pt x="6520739" y="923690"/>
                  <a:pt x="6545949" y="932719"/>
                </a:cubicBezTo>
                <a:cubicBezTo>
                  <a:pt x="6571158" y="941748"/>
                  <a:pt x="6598128" y="946263"/>
                  <a:pt x="6626858" y="946263"/>
                </a:cubicBezTo>
                <a:cubicBezTo>
                  <a:pt x="6664495" y="946263"/>
                  <a:pt x="6699113" y="938267"/>
                  <a:pt x="6730712" y="922274"/>
                </a:cubicBezTo>
                <a:cubicBezTo>
                  <a:pt x="6762311" y="906281"/>
                  <a:pt x="6787355" y="884534"/>
                  <a:pt x="6805843" y="857033"/>
                </a:cubicBezTo>
                <a:cubicBezTo>
                  <a:pt x="6824332" y="829532"/>
                  <a:pt x="6833576" y="799445"/>
                  <a:pt x="6833576" y="766771"/>
                </a:cubicBezTo>
                <a:cubicBezTo>
                  <a:pt x="6833576" y="745141"/>
                  <a:pt x="6829002" y="723898"/>
                  <a:pt x="6819855" y="703040"/>
                </a:cubicBezTo>
                <a:cubicBezTo>
                  <a:pt x="6810708" y="682183"/>
                  <a:pt x="6797775" y="663318"/>
                  <a:pt x="6781057" y="646446"/>
                </a:cubicBezTo>
                <a:cubicBezTo>
                  <a:pt x="6761301" y="626642"/>
                  <a:pt x="6737977" y="611556"/>
                  <a:pt x="6711085" y="601189"/>
                </a:cubicBezTo>
                <a:cubicBezTo>
                  <a:pt x="6684192" y="590822"/>
                  <a:pt x="6654671" y="585639"/>
                  <a:pt x="6622521" y="585639"/>
                </a:cubicBezTo>
                <a:close/>
                <a:moveTo>
                  <a:pt x="5461400" y="585639"/>
                </a:moveTo>
                <a:lnTo>
                  <a:pt x="5352927" y="831365"/>
                </a:lnTo>
                <a:cubicBezTo>
                  <a:pt x="5337010" y="867210"/>
                  <a:pt x="5320820" y="891511"/>
                  <a:pt x="5304359" y="904270"/>
                </a:cubicBezTo>
                <a:cubicBezTo>
                  <a:pt x="5297500" y="909616"/>
                  <a:pt x="5291316" y="913423"/>
                  <a:pt x="5285806" y="915692"/>
                </a:cubicBezTo>
                <a:cubicBezTo>
                  <a:pt x="5280295" y="917960"/>
                  <a:pt x="5271363" y="919794"/>
                  <a:pt x="5259007" y="921194"/>
                </a:cubicBezTo>
                <a:lnTo>
                  <a:pt x="5259007" y="939854"/>
                </a:lnTo>
                <a:lnTo>
                  <a:pt x="5406643" y="939854"/>
                </a:lnTo>
                <a:lnTo>
                  <a:pt x="5406643" y="920951"/>
                </a:lnTo>
                <a:cubicBezTo>
                  <a:pt x="5397453" y="920491"/>
                  <a:pt x="5391285" y="919859"/>
                  <a:pt x="5388140" y="919054"/>
                </a:cubicBezTo>
                <a:cubicBezTo>
                  <a:pt x="5384996" y="918249"/>
                  <a:pt x="5381942" y="916969"/>
                  <a:pt x="5378982" y="915212"/>
                </a:cubicBezTo>
                <a:cubicBezTo>
                  <a:pt x="5372180" y="911381"/>
                  <a:pt x="5366951" y="906232"/>
                  <a:pt x="5363296" y="899766"/>
                </a:cubicBezTo>
                <a:cubicBezTo>
                  <a:pt x="5359641" y="893299"/>
                  <a:pt x="5357813" y="886720"/>
                  <a:pt x="5357813" y="880029"/>
                </a:cubicBezTo>
                <a:cubicBezTo>
                  <a:pt x="5357813" y="871943"/>
                  <a:pt x="5359589" y="862996"/>
                  <a:pt x="5363140" y="853188"/>
                </a:cubicBezTo>
                <a:lnTo>
                  <a:pt x="5372249" y="833861"/>
                </a:lnTo>
                <a:lnTo>
                  <a:pt x="5508415" y="833861"/>
                </a:lnTo>
                <a:lnTo>
                  <a:pt x="5512744" y="843497"/>
                </a:lnTo>
                <a:cubicBezTo>
                  <a:pt x="5513969" y="845782"/>
                  <a:pt x="5515068" y="848063"/>
                  <a:pt x="5516039" y="850339"/>
                </a:cubicBezTo>
                <a:cubicBezTo>
                  <a:pt x="5517011" y="852616"/>
                  <a:pt x="5517674" y="854109"/>
                  <a:pt x="5518029" y="854821"/>
                </a:cubicBezTo>
                <a:cubicBezTo>
                  <a:pt x="5525839" y="871621"/>
                  <a:pt x="5530859" y="883104"/>
                  <a:pt x="5533086" y="889270"/>
                </a:cubicBezTo>
                <a:cubicBezTo>
                  <a:pt x="5535313" y="895437"/>
                  <a:pt x="5536427" y="900429"/>
                  <a:pt x="5536427" y="904247"/>
                </a:cubicBezTo>
                <a:cubicBezTo>
                  <a:pt x="5536427" y="909629"/>
                  <a:pt x="5534085" y="913704"/>
                  <a:pt x="5529398" y="916474"/>
                </a:cubicBezTo>
                <a:cubicBezTo>
                  <a:pt x="5524712" y="919243"/>
                  <a:pt x="5516473" y="920627"/>
                  <a:pt x="5504680" y="920627"/>
                </a:cubicBezTo>
                <a:lnTo>
                  <a:pt x="5474171" y="920627"/>
                </a:lnTo>
                <a:lnTo>
                  <a:pt x="5474171" y="939854"/>
                </a:lnTo>
                <a:lnTo>
                  <a:pt x="5680305" y="939854"/>
                </a:lnTo>
                <a:lnTo>
                  <a:pt x="5680305" y="920627"/>
                </a:lnTo>
                <a:lnTo>
                  <a:pt x="5666185" y="920627"/>
                </a:lnTo>
                <a:cubicBezTo>
                  <a:pt x="5657589" y="920627"/>
                  <a:pt x="5650266" y="919437"/>
                  <a:pt x="5644218" y="917055"/>
                </a:cubicBezTo>
                <a:cubicBezTo>
                  <a:pt x="5638169" y="914674"/>
                  <a:pt x="5632666" y="910739"/>
                  <a:pt x="5627706" y="905250"/>
                </a:cubicBezTo>
                <a:cubicBezTo>
                  <a:pt x="5622747" y="899762"/>
                  <a:pt x="5618367" y="893826"/>
                  <a:pt x="5614567" y="887443"/>
                </a:cubicBezTo>
                <a:lnTo>
                  <a:pt x="5476895" y="585639"/>
                </a:lnTo>
                <a:close/>
                <a:moveTo>
                  <a:pt x="4508900" y="585639"/>
                </a:moveTo>
                <a:lnTo>
                  <a:pt x="4400426" y="831365"/>
                </a:lnTo>
                <a:cubicBezTo>
                  <a:pt x="4384510" y="867210"/>
                  <a:pt x="4368320" y="891511"/>
                  <a:pt x="4351859" y="904270"/>
                </a:cubicBezTo>
                <a:cubicBezTo>
                  <a:pt x="4345000" y="909616"/>
                  <a:pt x="4338816" y="913423"/>
                  <a:pt x="4333306" y="915692"/>
                </a:cubicBezTo>
                <a:cubicBezTo>
                  <a:pt x="4327796" y="917960"/>
                  <a:pt x="4318862" y="919794"/>
                  <a:pt x="4306507" y="921194"/>
                </a:cubicBezTo>
                <a:lnTo>
                  <a:pt x="4306507" y="939854"/>
                </a:lnTo>
                <a:lnTo>
                  <a:pt x="4454143" y="939854"/>
                </a:lnTo>
                <a:lnTo>
                  <a:pt x="4454143" y="920951"/>
                </a:lnTo>
                <a:cubicBezTo>
                  <a:pt x="4444953" y="920491"/>
                  <a:pt x="4438786" y="919859"/>
                  <a:pt x="4435640" y="919054"/>
                </a:cubicBezTo>
                <a:cubicBezTo>
                  <a:pt x="4432496" y="918249"/>
                  <a:pt x="4429442" y="916969"/>
                  <a:pt x="4426482" y="915212"/>
                </a:cubicBezTo>
                <a:cubicBezTo>
                  <a:pt x="4419680" y="911381"/>
                  <a:pt x="4414451" y="906232"/>
                  <a:pt x="4410796" y="899766"/>
                </a:cubicBezTo>
                <a:cubicBezTo>
                  <a:pt x="4407141" y="893299"/>
                  <a:pt x="4405315" y="886720"/>
                  <a:pt x="4405315" y="880029"/>
                </a:cubicBezTo>
                <a:cubicBezTo>
                  <a:pt x="4405315" y="871943"/>
                  <a:pt x="4407089" y="862996"/>
                  <a:pt x="4410640" y="853188"/>
                </a:cubicBezTo>
                <a:lnTo>
                  <a:pt x="4419749" y="833861"/>
                </a:lnTo>
                <a:lnTo>
                  <a:pt x="4555915" y="833861"/>
                </a:lnTo>
                <a:lnTo>
                  <a:pt x="4560244" y="843497"/>
                </a:lnTo>
                <a:cubicBezTo>
                  <a:pt x="4561469" y="845782"/>
                  <a:pt x="4562568" y="848063"/>
                  <a:pt x="4563539" y="850339"/>
                </a:cubicBezTo>
                <a:cubicBezTo>
                  <a:pt x="4564511" y="852616"/>
                  <a:pt x="4565174" y="854109"/>
                  <a:pt x="4565528" y="854821"/>
                </a:cubicBezTo>
                <a:cubicBezTo>
                  <a:pt x="4573339" y="871621"/>
                  <a:pt x="4578359" y="883104"/>
                  <a:pt x="4580587" y="889270"/>
                </a:cubicBezTo>
                <a:cubicBezTo>
                  <a:pt x="4582814" y="895437"/>
                  <a:pt x="4583928" y="900429"/>
                  <a:pt x="4583928" y="904247"/>
                </a:cubicBezTo>
                <a:cubicBezTo>
                  <a:pt x="4583928" y="909629"/>
                  <a:pt x="4581585" y="913704"/>
                  <a:pt x="4576899" y="916474"/>
                </a:cubicBezTo>
                <a:cubicBezTo>
                  <a:pt x="4572212" y="919243"/>
                  <a:pt x="4563973" y="920627"/>
                  <a:pt x="4552180" y="920627"/>
                </a:cubicBezTo>
                <a:lnTo>
                  <a:pt x="4521672" y="920627"/>
                </a:lnTo>
                <a:lnTo>
                  <a:pt x="4521672" y="939854"/>
                </a:lnTo>
                <a:lnTo>
                  <a:pt x="4727805" y="939854"/>
                </a:lnTo>
                <a:lnTo>
                  <a:pt x="4727805" y="920627"/>
                </a:lnTo>
                <a:lnTo>
                  <a:pt x="4713685" y="920627"/>
                </a:lnTo>
                <a:cubicBezTo>
                  <a:pt x="4705088" y="920627"/>
                  <a:pt x="4697766" y="919437"/>
                  <a:pt x="4691718" y="917055"/>
                </a:cubicBezTo>
                <a:cubicBezTo>
                  <a:pt x="4685670" y="914674"/>
                  <a:pt x="4680166" y="910739"/>
                  <a:pt x="4675206" y="905250"/>
                </a:cubicBezTo>
                <a:cubicBezTo>
                  <a:pt x="4670247" y="899762"/>
                  <a:pt x="4665868" y="893826"/>
                  <a:pt x="4662067" y="887443"/>
                </a:cubicBezTo>
                <a:lnTo>
                  <a:pt x="4524395" y="585639"/>
                </a:lnTo>
                <a:close/>
                <a:moveTo>
                  <a:pt x="3649505" y="585639"/>
                </a:moveTo>
                <a:cubicBezTo>
                  <a:pt x="3613706" y="585639"/>
                  <a:pt x="3581363" y="596310"/>
                  <a:pt x="3552474" y="617652"/>
                </a:cubicBezTo>
                <a:cubicBezTo>
                  <a:pt x="3535930" y="626095"/>
                  <a:pt x="3520861" y="638507"/>
                  <a:pt x="3507264" y="654889"/>
                </a:cubicBezTo>
                <a:cubicBezTo>
                  <a:pt x="3493669" y="671271"/>
                  <a:pt x="3483304" y="688954"/>
                  <a:pt x="3476170" y="707940"/>
                </a:cubicBezTo>
                <a:cubicBezTo>
                  <a:pt x="3469035" y="726925"/>
                  <a:pt x="3465468" y="746046"/>
                  <a:pt x="3465468" y="765304"/>
                </a:cubicBezTo>
                <a:cubicBezTo>
                  <a:pt x="3465468" y="797700"/>
                  <a:pt x="3474501" y="827850"/>
                  <a:pt x="3492566" y="855753"/>
                </a:cubicBezTo>
                <a:cubicBezTo>
                  <a:pt x="3510630" y="883656"/>
                  <a:pt x="3534908" y="905798"/>
                  <a:pt x="3565400" y="922182"/>
                </a:cubicBezTo>
                <a:cubicBezTo>
                  <a:pt x="3595891" y="938565"/>
                  <a:pt x="3628840" y="946756"/>
                  <a:pt x="3664249" y="946756"/>
                </a:cubicBezTo>
                <a:cubicBezTo>
                  <a:pt x="3720724" y="946756"/>
                  <a:pt x="3766130" y="925663"/>
                  <a:pt x="3800465" y="883476"/>
                </a:cubicBezTo>
                <a:cubicBezTo>
                  <a:pt x="3808340" y="873611"/>
                  <a:pt x="3814670" y="863815"/>
                  <a:pt x="3819455" y="854089"/>
                </a:cubicBezTo>
                <a:cubicBezTo>
                  <a:pt x="3824240" y="844362"/>
                  <a:pt x="3828700" y="830061"/>
                  <a:pt x="3832837" y="811183"/>
                </a:cubicBezTo>
                <a:lnTo>
                  <a:pt x="3815624" y="811183"/>
                </a:lnTo>
                <a:cubicBezTo>
                  <a:pt x="3809985" y="828623"/>
                  <a:pt x="3804742" y="841911"/>
                  <a:pt x="3799893" y="851048"/>
                </a:cubicBezTo>
                <a:cubicBezTo>
                  <a:pt x="3795044" y="860185"/>
                  <a:pt x="3788609" y="869401"/>
                  <a:pt x="3780587" y="878696"/>
                </a:cubicBezTo>
                <a:cubicBezTo>
                  <a:pt x="3771110" y="889378"/>
                  <a:pt x="3760582" y="898404"/>
                  <a:pt x="3749003" y="905776"/>
                </a:cubicBezTo>
                <a:cubicBezTo>
                  <a:pt x="3737424" y="913148"/>
                  <a:pt x="3724984" y="918699"/>
                  <a:pt x="3711682" y="922428"/>
                </a:cubicBezTo>
                <a:cubicBezTo>
                  <a:pt x="3698380" y="926158"/>
                  <a:pt x="3684422" y="928022"/>
                  <a:pt x="3669810" y="928022"/>
                </a:cubicBezTo>
                <a:cubicBezTo>
                  <a:pt x="3654191" y="928022"/>
                  <a:pt x="3639936" y="925623"/>
                  <a:pt x="3627045" y="920824"/>
                </a:cubicBezTo>
                <a:cubicBezTo>
                  <a:pt x="3614154" y="916025"/>
                  <a:pt x="3603705" y="910180"/>
                  <a:pt x="3595699" y="903288"/>
                </a:cubicBezTo>
                <a:cubicBezTo>
                  <a:pt x="3587372" y="893356"/>
                  <a:pt x="3580796" y="882688"/>
                  <a:pt x="3575970" y="871284"/>
                </a:cubicBezTo>
                <a:cubicBezTo>
                  <a:pt x="3571144" y="859880"/>
                  <a:pt x="3567544" y="845647"/>
                  <a:pt x="3565172" y="828586"/>
                </a:cubicBezTo>
                <a:cubicBezTo>
                  <a:pt x="3562799" y="811525"/>
                  <a:pt x="3561614" y="791734"/>
                  <a:pt x="3561614" y="769213"/>
                </a:cubicBezTo>
                <a:cubicBezTo>
                  <a:pt x="3561614" y="730362"/>
                  <a:pt x="3564933" y="698643"/>
                  <a:pt x="3571573" y="674056"/>
                </a:cubicBezTo>
                <a:cubicBezTo>
                  <a:pt x="3578213" y="649469"/>
                  <a:pt x="3588191" y="631544"/>
                  <a:pt x="3601505" y="620281"/>
                </a:cubicBezTo>
                <a:cubicBezTo>
                  <a:pt x="3614820" y="609018"/>
                  <a:pt x="3632108" y="603386"/>
                  <a:pt x="3653372" y="603386"/>
                </a:cubicBezTo>
                <a:cubicBezTo>
                  <a:pt x="3671435" y="603386"/>
                  <a:pt x="3689113" y="607507"/>
                  <a:pt x="3706403" y="615748"/>
                </a:cubicBezTo>
                <a:cubicBezTo>
                  <a:pt x="3723694" y="623989"/>
                  <a:pt x="3739708" y="636013"/>
                  <a:pt x="3754445" y="651819"/>
                </a:cubicBezTo>
                <a:cubicBezTo>
                  <a:pt x="3769182" y="667626"/>
                  <a:pt x="3781872" y="686279"/>
                  <a:pt x="3792515" y="707778"/>
                </a:cubicBezTo>
                <a:cubicBezTo>
                  <a:pt x="3796927" y="716444"/>
                  <a:pt x="3800340" y="724354"/>
                  <a:pt x="3802755" y="731509"/>
                </a:cubicBezTo>
                <a:cubicBezTo>
                  <a:pt x="3805170" y="738664"/>
                  <a:pt x="3808040" y="749364"/>
                  <a:pt x="3811365" y="763609"/>
                </a:cubicBezTo>
                <a:lnTo>
                  <a:pt x="3828489" y="763609"/>
                </a:lnTo>
                <a:lnTo>
                  <a:pt x="3821190" y="591308"/>
                </a:lnTo>
                <a:lnTo>
                  <a:pt x="3805326" y="591308"/>
                </a:lnTo>
                <a:cubicBezTo>
                  <a:pt x="3788081" y="615344"/>
                  <a:pt x="3774576" y="627362"/>
                  <a:pt x="3764811" y="627362"/>
                </a:cubicBezTo>
                <a:cubicBezTo>
                  <a:pt x="3760708" y="627362"/>
                  <a:pt x="3753919" y="624079"/>
                  <a:pt x="3744444" y="617514"/>
                </a:cubicBezTo>
                <a:cubicBezTo>
                  <a:pt x="3734035" y="609805"/>
                  <a:pt x="3723984" y="603625"/>
                  <a:pt x="3714291" y="598971"/>
                </a:cubicBezTo>
                <a:cubicBezTo>
                  <a:pt x="3704598" y="594317"/>
                  <a:pt x="3694308" y="590931"/>
                  <a:pt x="3683419" y="588814"/>
                </a:cubicBezTo>
                <a:cubicBezTo>
                  <a:pt x="3672531" y="586697"/>
                  <a:pt x="3661226" y="585639"/>
                  <a:pt x="3649505" y="585639"/>
                </a:cubicBezTo>
                <a:close/>
                <a:moveTo>
                  <a:pt x="3214513" y="507746"/>
                </a:moveTo>
                <a:lnTo>
                  <a:pt x="3165033" y="584653"/>
                </a:lnTo>
                <a:lnTo>
                  <a:pt x="3181683" y="584653"/>
                </a:lnTo>
                <a:lnTo>
                  <a:pt x="3321558" y="507746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98938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826273D8-6EE2-4051-2A9B-41893C78C8BF}"/>
              </a:ext>
            </a:extLst>
          </p:cNvPr>
          <p:cNvSpPr/>
          <p:nvPr/>
        </p:nvSpPr>
        <p:spPr>
          <a:xfrm>
            <a:off x="2767280" y="3726612"/>
            <a:ext cx="1935914" cy="2700067"/>
          </a:xfrm>
          <a:prstGeom prst="roundRect">
            <a:avLst/>
          </a:prstGeom>
          <a:solidFill>
            <a:srgbClr val="33C2C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A1ADBFB-468D-DDAF-82C9-34E0B5BBB121}"/>
              </a:ext>
            </a:extLst>
          </p:cNvPr>
          <p:cNvSpPr txBox="1"/>
          <p:nvPr/>
        </p:nvSpPr>
        <p:spPr>
          <a:xfrm>
            <a:off x="255918" y="3861759"/>
            <a:ext cx="572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06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C91A07D-7912-AC9F-175C-B8005579CFE3}"/>
              </a:ext>
            </a:extLst>
          </p:cNvPr>
          <p:cNvSpPr txBox="1"/>
          <p:nvPr/>
        </p:nvSpPr>
        <p:spPr>
          <a:xfrm>
            <a:off x="2909977" y="3861759"/>
            <a:ext cx="572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07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E7875B9-8E8F-03AF-E97A-8E9C31308EC7}"/>
              </a:ext>
            </a:extLst>
          </p:cNvPr>
          <p:cNvSpPr txBox="1"/>
          <p:nvPr/>
        </p:nvSpPr>
        <p:spPr>
          <a:xfrm>
            <a:off x="2918941" y="4677208"/>
            <a:ext cx="1650520" cy="929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</a:pPr>
            <a:r>
              <a:rPr lang="fr-FR" sz="12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- Analyser causes immédiates et les causes profondes : selon la grille ALARM</a:t>
            </a:r>
            <a:endParaRPr lang="fr-FR" sz="1200" b="1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85D30593-BDF2-50B5-5BD7-CF9A7608C649}"/>
              </a:ext>
            </a:extLst>
          </p:cNvPr>
          <p:cNvSpPr/>
          <p:nvPr/>
        </p:nvSpPr>
        <p:spPr>
          <a:xfrm>
            <a:off x="3493698" y="2964612"/>
            <a:ext cx="483078" cy="461665"/>
          </a:xfrm>
          <a:prstGeom prst="ellipse">
            <a:avLst/>
          </a:prstGeom>
          <a:solidFill>
            <a:srgbClr val="33C2C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E3E123EC-64D2-55A0-94C3-55A295111BE8}"/>
              </a:ext>
            </a:extLst>
          </p:cNvPr>
          <p:cNvSpPr txBox="1"/>
          <p:nvPr/>
        </p:nvSpPr>
        <p:spPr>
          <a:xfrm>
            <a:off x="220060" y="4704103"/>
            <a:ext cx="1650520" cy="716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</a:pPr>
            <a:r>
              <a:rPr lang="fr-FR" sz="12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- Pas de questionnaire ciblé concernant la FCVD</a:t>
            </a:r>
            <a:endParaRPr lang="fr-FR" sz="1200" b="1" dirty="0">
              <a:solidFill>
                <a:schemeClr val="bg1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739D75DC-4218-7737-51E1-15C41B2CE47A}"/>
              </a:ext>
            </a:extLst>
          </p:cNvPr>
          <p:cNvSpPr/>
          <p:nvPr/>
        </p:nvSpPr>
        <p:spPr>
          <a:xfrm>
            <a:off x="2765843" y="2060575"/>
            <a:ext cx="1935914" cy="828675"/>
          </a:xfrm>
          <a:prstGeom prst="roundRect">
            <a:avLst/>
          </a:prstGeom>
          <a:solidFill>
            <a:srgbClr val="33C2C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D1C4A25-E00D-B990-1916-4975EF2A7392}"/>
              </a:ext>
            </a:extLst>
          </p:cNvPr>
          <p:cNvSpPr txBox="1"/>
          <p:nvPr/>
        </p:nvSpPr>
        <p:spPr>
          <a:xfrm>
            <a:off x="2943226" y="2313328"/>
            <a:ext cx="1771650" cy="361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</a:pPr>
            <a:r>
              <a:rPr lang="fr-FR" sz="1600" b="1" dirty="0">
                <a:ea typeface="Aptos" panose="020B0004020202020204" pitchFamily="34" charset="0"/>
                <a:cs typeface="Times New Roman" panose="02020603050405020304" pitchFamily="18" charset="0"/>
              </a:rPr>
              <a:t>Causes</a:t>
            </a:r>
            <a:endParaRPr lang="fr-FR" sz="1600" b="1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1615B07-2360-28BB-042F-78BA8A0EA202}"/>
              </a:ext>
            </a:extLst>
          </p:cNvPr>
          <p:cNvSpPr txBox="1"/>
          <p:nvPr/>
        </p:nvSpPr>
        <p:spPr>
          <a:xfrm>
            <a:off x="161925" y="2056153"/>
            <a:ext cx="1943099" cy="644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</a:pPr>
            <a:r>
              <a:rPr lang="fr-FR" sz="1600" b="1" dirty="0">
                <a:solidFill>
                  <a:schemeClr val="bg1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Questions complémentaires</a:t>
            </a:r>
            <a:endParaRPr lang="fr-FR" sz="1600" b="1" dirty="0">
              <a:solidFill>
                <a:schemeClr val="bg1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Image 10" descr="Une image contenant texte, Police, logo, cercle&#10;&#10;Description générée automatiquement">
            <a:extLst>
              <a:ext uri="{FF2B5EF4-FFF2-40B4-BE49-F238E27FC236}">
                <a16:creationId xmlns:a16="http://schemas.microsoft.com/office/drawing/2014/main" id="{CAB73AC1-1C84-44AC-B94E-849513EE7C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762" y="126460"/>
            <a:ext cx="1258398" cy="1258398"/>
          </a:xfrm>
          <a:prstGeom prst="rect">
            <a:avLst/>
          </a:prstGeom>
          <a:gradFill>
            <a:gsLst>
              <a:gs pos="95000">
                <a:srgbClr val="002537"/>
              </a:gs>
              <a:gs pos="41000">
                <a:srgbClr val="386480"/>
              </a:gs>
              <a:gs pos="99500">
                <a:srgbClr val="8BCEED"/>
              </a:gs>
              <a:gs pos="0">
                <a:schemeClr val="accent1">
                  <a:lumMod val="45000"/>
                  <a:lumOff val="55000"/>
                </a:schemeClr>
              </a:gs>
            </a:gsLst>
            <a:lin ang="3000000" scaled="0"/>
          </a:gradFill>
          <a:ln w="57150" cap="rnd">
            <a:solidFill>
              <a:schemeClr val="bg1">
                <a:alpha val="44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3444397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E27B4661-C99A-7A87-FF8C-F955687E79A7}"/>
              </a:ext>
            </a:extLst>
          </p:cNvPr>
          <p:cNvSpPr/>
          <p:nvPr/>
        </p:nvSpPr>
        <p:spPr>
          <a:xfrm>
            <a:off x="143367" y="500375"/>
            <a:ext cx="11899334" cy="4007948"/>
          </a:xfrm>
          <a:prstGeom prst="rect">
            <a:avLst/>
          </a:prstGeom>
          <a:gradFill flip="none" rotWithShape="1">
            <a:gsLst>
              <a:gs pos="95000">
                <a:srgbClr val="002537"/>
              </a:gs>
              <a:gs pos="41000">
                <a:srgbClr val="386480"/>
              </a:gs>
              <a:gs pos="99500">
                <a:srgbClr val="8BCEED"/>
              </a:gs>
              <a:gs pos="0">
                <a:schemeClr val="accent1">
                  <a:lumMod val="45000"/>
                  <a:lumOff val="55000"/>
                </a:schemeClr>
              </a:gs>
            </a:gsLst>
            <a:lin ang="30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Forme libre : forme 2">
            <a:extLst>
              <a:ext uri="{FF2B5EF4-FFF2-40B4-BE49-F238E27FC236}">
                <a16:creationId xmlns:a16="http://schemas.microsoft.com/office/drawing/2014/main" id="{6D63598F-B499-F3E0-FD3F-671966ADD6B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266727" y="2967335"/>
                </a:moveTo>
                <a:cubicBezTo>
                  <a:pt x="224231" y="2967335"/>
                  <a:pt x="189781" y="3001785"/>
                  <a:pt x="189781" y="3044281"/>
                </a:cubicBezTo>
                <a:lnTo>
                  <a:pt x="189781" y="3352054"/>
                </a:lnTo>
                <a:cubicBezTo>
                  <a:pt x="189781" y="3394550"/>
                  <a:pt x="224231" y="3429000"/>
                  <a:pt x="266727" y="3429000"/>
                </a:cubicBezTo>
                <a:lnTo>
                  <a:pt x="11882862" y="3429000"/>
                </a:lnTo>
                <a:cubicBezTo>
                  <a:pt x="11925358" y="3429000"/>
                  <a:pt x="11959808" y="3394550"/>
                  <a:pt x="11959808" y="3352054"/>
                </a:cubicBezTo>
                <a:lnTo>
                  <a:pt x="11959808" y="3044281"/>
                </a:lnTo>
                <a:cubicBezTo>
                  <a:pt x="11959808" y="3001785"/>
                  <a:pt x="11925358" y="2967335"/>
                  <a:pt x="11882862" y="2967335"/>
                </a:cubicBezTo>
                <a:close/>
                <a:moveTo>
                  <a:pt x="3391279" y="1284224"/>
                </a:moveTo>
                <a:lnTo>
                  <a:pt x="3453993" y="1424727"/>
                </a:lnTo>
                <a:lnTo>
                  <a:pt x="3330251" y="1424727"/>
                </a:lnTo>
                <a:close/>
                <a:moveTo>
                  <a:pt x="2952697" y="1201894"/>
                </a:moveTo>
                <a:lnTo>
                  <a:pt x="2952697" y="1220628"/>
                </a:lnTo>
                <a:lnTo>
                  <a:pt x="2967052" y="1220628"/>
                </a:lnTo>
                <a:cubicBezTo>
                  <a:pt x="2985108" y="1220628"/>
                  <a:pt x="2998679" y="1224644"/>
                  <a:pt x="3007766" y="1232675"/>
                </a:cubicBezTo>
                <a:cubicBezTo>
                  <a:pt x="3012273" y="1236227"/>
                  <a:pt x="3015712" y="1240808"/>
                  <a:pt x="3018085" y="1246420"/>
                </a:cubicBezTo>
                <a:cubicBezTo>
                  <a:pt x="3020457" y="1252031"/>
                  <a:pt x="3022266" y="1259972"/>
                  <a:pt x="3023511" y="1270243"/>
                </a:cubicBezTo>
                <a:cubicBezTo>
                  <a:pt x="3023511" y="1296757"/>
                  <a:pt x="3023511" y="1338388"/>
                  <a:pt x="3023511" y="1395136"/>
                </a:cubicBezTo>
                <a:cubicBezTo>
                  <a:pt x="3023511" y="1409001"/>
                  <a:pt x="3023511" y="1419400"/>
                  <a:pt x="3023511" y="1426333"/>
                </a:cubicBezTo>
                <a:cubicBezTo>
                  <a:pt x="3023511" y="1433266"/>
                  <a:pt x="3023511" y="1440521"/>
                  <a:pt x="3023511" y="1448098"/>
                </a:cubicBezTo>
                <a:cubicBezTo>
                  <a:pt x="3023511" y="1455675"/>
                  <a:pt x="3023511" y="1464220"/>
                  <a:pt x="3023511" y="1473734"/>
                </a:cubicBezTo>
                <a:cubicBezTo>
                  <a:pt x="3023511" y="1493145"/>
                  <a:pt x="3018951" y="1507414"/>
                  <a:pt x="3009830" y="1516539"/>
                </a:cubicBezTo>
                <a:cubicBezTo>
                  <a:pt x="3000710" y="1525665"/>
                  <a:pt x="2986451" y="1530228"/>
                  <a:pt x="2967052" y="1530228"/>
                </a:cubicBezTo>
                <a:lnTo>
                  <a:pt x="2952697" y="1530228"/>
                </a:lnTo>
                <a:lnTo>
                  <a:pt x="2952697" y="1549454"/>
                </a:lnTo>
                <a:lnTo>
                  <a:pt x="3175426" y="1549454"/>
                </a:lnTo>
                <a:lnTo>
                  <a:pt x="3175426" y="1530228"/>
                </a:lnTo>
                <a:lnTo>
                  <a:pt x="3160825" y="1530228"/>
                </a:lnTo>
                <a:cubicBezTo>
                  <a:pt x="3141652" y="1530228"/>
                  <a:pt x="3127531" y="1525689"/>
                  <a:pt x="3118461" y="1516613"/>
                </a:cubicBezTo>
                <a:cubicBezTo>
                  <a:pt x="3109390" y="1507536"/>
                  <a:pt x="3104855" y="1493243"/>
                  <a:pt x="3104855" y="1473734"/>
                </a:cubicBezTo>
                <a:lnTo>
                  <a:pt x="3104855" y="1277122"/>
                </a:lnTo>
                <a:cubicBezTo>
                  <a:pt x="3104855" y="1257499"/>
                  <a:pt x="3109363" y="1243179"/>
                  <a:pt x="3118378" y="1234158"/>
                </a:cubicBezTo>
                <a:cubicBezTo>
                  <a:pt x="3127393" y="1225138"/>
                  <a:pt x="3141542" y="1220628"/>
                  <a:pt x="3160825" y="1220628"/>
                </a:cubicBezTo>
                <a:lnTo>
                  <a:pt x="3175426" y="1220628"/>
                </a:lnTo>
                <a:lnTo>
                  <a:pt x="3175426" y="1201894"/>
                </a:lnTo>
                <a:close/>
                <a:moveTo>
                  <a:pt x="2512237" y="1201894"/>
                </a:moveTo>
                <a:lnTo>
                  <a:pt x="2512237" y="1220628"/>
                </a:lnTo>
                <a:lnTo>
                  <a:pt x="2526353" y="1220628"/>
                </a:lnTo>
                <a:cubicBezTo>
                  <a:pt x="2545859" y="1220628"/>
                  <a:pt x="2560145" y="1225164"/>
                  <a:pt x="2569210" y="1234235"/>
                </a:cubicBezTo>
                <a:cubicBezTo>
                  <a:pt x="2578275" y="1243307"/>
                  <a:pt x="2582808" y="1257604"/>
                  <a:pt x="2582808" y="1277126"/>
                </a:cubicBezTo>
                <a:lnTo>
                  <a:pt x="2582808" y="1473741"/>
                </a:lnTo>
                <a:cubicBezTo>
                  <a:pt x="2582808" y="1511728"/>
                  <a:pt x="2563989" y="1530721"/>
                  <a:pt x="2526353" y="1530721"/>
                </a:cubicBezTo>
                <a:lnTo>
                  <a:pt x="2512237" y="1530721"/>
                </a:lnTo>
                <a:lnTo>
                  <a:pt x="2512976" y="1549454"/>
                </a:lnTo>
                <a:lnTo>
                  <a:pt x="2890366" y="1549454"/>
                </a:lnTo>
                <a:lnTo>
                  <a:pt x="2890366" y="1400644"/>
                </a:lnTo>
                <a:lnTo>
                  <a:pt x="2872491" y="1400644"/>
                </a:lnTo>
                <a:cubicBezTo>
                  <a:pt x="2866380" y="1422397"/>
                  <a:pt x="2860882" y="1438872"/>
                  <a:pt x="2855995" y="1450070"/>
                </a:cubicBezTo>
                <a:cubicBezTo>
                  <a:pt x="2847599" y="1469361"/>
                  <a:pt x="2835790" y="1485454"/>
                  <a:pt x="2820569" y="1498349"/>
                </a:cubicBezTo>
                <a:cubicBezTo>
                  <a:pt x="2811706" y="1505969"/>
                  <a:pt x="2802276" y="1512127"/>
                  <a:pt x="2792280" y="1516821"/>
                </a:cubicBezTo>
                <a:cubicBezTo>
                  <a:pt x="2782284" y="1521514"/>
                  <a:pt x="2770858" y="1525004"/>
                  <a:pt x="2758003" y="1527291"/>
                </a:cubicBezTo>
                <a:cubicBezTo>
                  <a:pt x="2745148" y="1529577"/>
                  <a:pt x="2730669" y="1530721"/>
                  <a:pt x="2714564" y="1530721"/>
                </a:cubicBezTo>
                <a:lnTo>
                  <a:pt x="2664152" y="1530721"/>
                </a:lnTo>
                <a:lnTo>
                  <a:pt x="2664152" y="1389478"/>
                </a:lnTo>
                <a:lnTo>
                  <a:pt x="2672995" y="1389478"/>
                </a:lnTo>
                <a:cubicBezTo>
                  <a:pt x="2698130" y="1389478"/>
                  <a:pt x="2717332" y="1397665"/>
                  <a:pt x="2730602" y="1414039"/>
                </a:cubicBezTo>
                <a:cubicBezTo>
                  <a:pt x="2735766" y="1420659"/>
                  <a:pt x="2739918" y="1427110"/>
                  <a:pt x="2743058" y="1433393"/>
                </a:cubicBezTo>
                <a:cubicBezTo>
                  <a:pt x="2746198" y="1439676"/>
                  <a:pt x="2749071" y="1447991"/>
                  <a:pt x="2751677" y="1458339"/>
                </a:cubicBezTo>
                <a:cubicBezTo>
                  <a:pt x="2754284" y="1468687"/>
                  <a:pt x="2756763" y="1481116"/>
                  <a:pt x="2759115" y="1495626"/>
                </a:cubicBezTo>
                <a:lnTo>
                  <a:pt x="2777020" y="1495626"/>
                </a:lnTo>
                <a:lnTo>
                  <a:pt x="2777020" y="1264177"/>
                </a:lnTo>
                <a:lnTo>
                  <a:pt x="2758976" y="1264177"/>
                </a:lnTo>
                <a:cubicBezTo>
                  <a:pt x="2757048" y="1280381"/>
                  <a:pt x="2755101" y="1292005"/>
                  <a:pt x="2753137" y="1299049"/>
                </a:cubicBezTo>
                <a:cubicBezTo>
                  <a:pt x="2749460" y="1314521"/>
                  <a:pt x="2743781" y="1327864"/>
                  <a:pt x="2736098" y="1339077"/>
                </a:cubicBezTo>
                <a:cubicBezTo>
                  <a:pt x="2721455" y="1360517"/>
                  <a:pt x="2701709" y="1371237"/>
                  <a:pt x="2676862" y="1371237"/>
                </a:cubicBezTo>
                <a:lnTo>
                  <a:pt x="2664152" y="1371237"/>
                </a:lnTo>
                <a:lnTo>
                  <a:pt x="2664152" y="1220628"/>
                </a:lnTo>
                <a:lnTo>
                  <a:pt x="2725441" y="1220628"/>
                </a:lnTo>
                <a:cubicBezTo>
                  <a:pt x="2753013" y="1220628"/>
                  <a:pt x="2777248" y="1224736"/>
                  <a:pt x="2798146" y="1232953"/>
                </a:cubicBezTo>
                <a:cubicBezTo>
                  <a:pt x="2807736" y="1237549"/>
                  <a:pt x="2817147" y="1245340"/>
                  <a:pt x="2826377" y="1256328"/>
                </a:cubicBezTo>
                <a:cubicBezTo>
                  <a:pt x="2834850" y="1266593"/>
                  <a:pt x="2841650" y="1277286"/>
                  <a:pt x="2846775" y="1288405"/>
                </a:cubicBezTo>
                <a:cubicBezTo>
                  <a:pt x="2851900" y="1299524"/>
                  <a:pt x="2858057" y="1317532"/>
                  <a:pt x="2865247" y="1342428"/>
                </a:cubicBezTo>
                <a:lnTo>
                  <a:pt x="2881427" y="1342428"/>
                </a:lnTo>
                <a:lnTo>
                  <a:pt x="2881427" y="1201894"/>
                </a:lnTo>
                <a:close/>
                <a:moveTo>
                  <a:pt x="3818591" y="1195239"/>
                </a:moveTo>
                <a:cubicBezTo>
                  <a:pt x="3793595" y="1195239"/>
                  <a:pt x="3770741" y="1199577"/>
                  <a:pt x="3750030" y="1208253"/>
                </a:cubicBezTo>
                <a:cubicBezTo>
                  <a:pt x="3729320" y="1216929"/>
                  <a:pt x="3713115" y="1229099"/>
                  <a:pt x="3701419" y="1244763"/>
                </a:cubicBezTo>
                <a:cubicBezTo>
                  <a:pt x="3689721" y="1260427"/>
                  <a:pt x="3683873" y="1278160"/>
                  <a:pt x="3683873" y="1297962"/>
                </a:cubicBezTo>
                <a:cubicBezTo>
                  <a:pt x="3683873" y="1314611"/>
                  <a:pt x="3689424" y="1330090"/>
                  <a:pt x="3700527" y="1344400"/>
                </a:cubicBezTo>
                <a:cubicBezTo>
                  <a:pt x="3707159" y="1353415"/>
                  <a:pt x="3715356" y="1361067"/>
                  <a:pt x="3725117" y="1367357"/>
                </a:cubicBezTo>
                <a:cubicBezTo>
                  <a:pt x="3734878" y="1373646"/>
                  <a:pt x="3748632" y="1379878"/>
                  <a:pt x="3766380" y="1386050"/>
                </a:cubicBezTo>
                <a:cubicBezTo>
                  <a:pt x="3779519" y="1391509"/>
                  <a:pt x="3805074" y="1399364"/>
                  <a:pt x="3843048" y="1409614"/>
                </a:cubicBezTo>
                <a:lnTo>
                  <a:pt x="3867216" y="1416150"/>
                </a:lnTo>
                <a:cubicBezTo>
                  <a:pt x="3886787" y="1421408"/>
                  <a:pt x="3902215" y="1425961"/>
                  <a:pt x="3913500" y="1429809"/>
                </a:cubicBezTo>
                <a:cubicBezTo>
                  <a:pt x="3924784" y="1433657"/>
                  <a:pt x="3933815" y="1437334"/>
                  <a:pt x="3940591" y="1440840"/>
                </a:cubicBezTo>
                <a:cubicBezTo>
                  <a:pt x="3947368" y="1444346"/>
                  <a:pt x="3952884" y="1448154"/>
                  <a:pt x="3957141" y="1452265"/>
                </a:cubicBezTo>
                <a:cubicBezTo>
                  <a:pt x="3965994" y="1461132"/>
                  <a:pt x="3970422" y="1470977"/>
                  <a:pt x="3970422" y="1481802"/>
                </a:cubicBezTo>
                <a:cubicBezTo>
                  <a:pt x="3970422" y="1492263"/>
                  <a:pt x="3967099" y="1501707"/>
                  <a:pt x="3960456" y="1510132"/>
                </a:cubicBezTo>
                <a:cubicBezTo>
                  <a:pt x="3953812" y="1518558"/>
                  <a:pt x="3944376" y="1525205"/>
                  <a:pt x="3932149" y="1530074"/>
                </a:cubicBezTo>
                <a:cubicBezTo>
                  <a:pt x="3919922" y="1534942"/>
                  <a:pt x="3906287" y="1537376"/>
                  <a:pt x="3891246" y="1537376"/>
                </a:cubicBezTo>
                <a:cubicBezTo>
                  <a:pt x="3874073" y="1537376"/>
                  <a:pt x="3856029" y="1534321"/>
                  <a:pt x="3837113" y="1528211"/>
                </a:cubicBezTo>
                <a:cubicBezTo>
                  <a:pt x="3818197" y="1522102"/>
                  <a:pt x="3800041" y="1513489"/>
                  <a:pt x="3782646" y="1502373"/>
                </a:cubicBezTo>
                <a:cubicBezTo>
                  <a:pt x="3765252" y="1491258"/>
                  <a:pt x="3750964" y="1479234"/>
                  <a:pt x="3739781" y="1466300"/>
                </a:cubicBezTo>
                <a:cubicBezTo>
                  <a:pt x="3721464" y="1444536"/>
                  <a:pt x="3710491" y="1418775"/>
                  <a:pt x="3706862" y="1389016"/>
                </a:cubicBezTo>
                <a:lnTo>
                  <a:pt x="3688915" y="1389016"/>
                </a:lnTo>
                <a:lnTo>
                  <a:pt x="3688915" y="1555124"/>
                </a:lnTo>
                <a:lnTo>
                  <a:pt x="3706439" y="1555124"/>
                </a:lnTo>
                <a:cubicBezTo>
                  <a:pt x="3709343" y="1542637"/>
                  <a:pt x="3714321" y="1533730"/>
                  <a:pt x="3721371" y="1528402"/>
                </a:cubicBezTo>
                <a:cubicBezTo>
                  <a:pt x="3728422" y="1523074"/>
                  <a:pt x="3737050" y="1520410"/>
                  <a:pt x="3747257" y="1520410"/>
                </a:cubicBezTo>
                <a:cubicBezTo>
                  <a:pt x="3752721" y="1520410"/>
                  <a:pt x="3758662" y="1521287"/>
                  <a:pt x="3765078" y="1523041"/>
                </a:cubicBezTo>
                <a:cubicBezTo>
                  <a:pt x="3771495" y="1524794"/>
                  <a:pt x="3781809" y="1528342"/>
                  <a:pt x="3796021" y="1533682"/>
                </a:cubicBezTo>
                <a:cubicBezTo>
                  <a:pt x="3814858" y="1541971"/>
                  <a:pt x="3831232" y="1547699"/>
                  <a:pt x="3845143" y="1550866"/>
                </a:cubicBezTo>
                <a:cubicBezTo>
                  <a:pt x="3859055" y="1554033"/>
                  <a:pt x="3874098" y="1555617"/>
                  <a:pt x="3890272" y="1555617"/>
                </a:cubicBezTo>
                <a:cubicBezTo>
                  <a:pt x="3913357" y="1555617"/>
                  <a:pt x="3933938" y="1552455"/>
                  <a:pt x="3952015" y="1546130"/>
                </a:cubicBezTo>
                <a:cubicBezTo>
                  <a:pt x="3970091" y="1539806"/>
                  <a:pt x="3984935" y="1530688"/>
                  <a:pt x="3996546" y="1518777"/>
                </a:cubicBezTo>
                <a:cubicBezTo>
                  <a:pt x="4007038" y="1508640"/>
                  <a:pt x="4014925" y="1497384"/>
                  <a:pt x="4020208" y="1485011"/>
                </a:cubicBezTo>
                <a:cubicBezTo>
                  <a:pt x="4025491" y="1472637"/>
                  <a:pt x="4028132" y="1460353"/>
                  <a:pt x="4028132" y="1448160"/>
                </a:cubicBezTo>
                <a:cubicBezTo>
                  <a:pt x="4028132" y="1435840"/>
                  <a:pt x="4025777" y="1424278"/>
                  <a:pt x="4021067" y="1413473"/>
                </a:cubicBezTo>
                <a:cubicBezTo>
                  <a:pt x="4016356" y="1402668"/>
                  <a:pt x="4010157" y="1393648"/>
                  <a:pt x="4002470" y="1386412"/>
                </a:cubicBezTo>
                <a:cubicBezTo>
                  <a:pt x="3990964" y="1374889"/>
                  <a:pt x="3977678" y="1365894"/>
                  <a:pt x="3962610" y="1359429"/>
                </a:cubicBezTo>
                <a:cubicBezTo>
                  <a:pt x="3947543" y="1352963"/>
                  <a:pt x="3923835" y="1345558"/>
                  <a:pt x="3891485" y="1337213"/>
                </a:cubicBezTo>
                <a:lnTo>
                  <a:pt x="3866488" y="1332145"/>
                </a:lnTo>
                <a:lnTo>
                  <a:pt x="3860750" y="1329383"/>
                </a:lnTo>
                <a:cubicBezTo>
                  <a:pt x="3858662" y="1329062"/>
                  <a:pt x="3854708" y="1328012"/>
                  <a:pt x="3848887" y="1326232"/>
                </a:cubicBezTo>
                <a:cubicBezTo>
                  <a:pt x="3827632" y="1321082"/>
                  <a:pt x="3811219" y="1316776"/>
                  <a:pt x="3799649" y="1313314"/>
                </a:cubicBezTo>
                <a:cubicBezTo>
                  <a:pt x="3788079" y="1309853"/>
                  <a:pt x="3778757" y="1306373"/>
                  <a:pt x="3771681" y="1302875"/>
                </a:cubicBezTo>
                <a:cubicBezTo>
                  <a:pt x="3764606" y="1299377"/>
                  <a:pt x="3759668" y="1296228"/>
                  <a:pt x="3756867" y="1293429"/>
                </a:cubicBezTo>
                <a:cubicBezTo>
                  <a:pt x="3748296" y="1285349"/>
                  <a:pt x="3744010" y="1276334"/>
                  <a:pt x="3744010" y="1266384"/>
                </a:cubicBezTo>
                <a:cubicBezTo>
                  <a:pt x="3744010" y="1261087"/>
                  <a:pt x="3745383" y="1255557"/>
                  <a:pt x="3748130" y="1249793"/>
                </a:cubicBezTo>
                <a:cubicBezTo>
                  <a:pt x="3750876" y="1244030"/>
                  <a:pt x="3754630" y="1238772"/>
                  <a:pt x="3759393" y="1234020"/>
                </a:cubicBezTo>
                <a:cubicBezTo>
                  <a:pt x="3766159" y="1227277"/>
                  <a:pt x="3774467" y="1222168"/>
                  <a:pt x="3784316" y="1218693"/>
                </a:cubicBezTo>
                <a:cubicBezTo>
                  <a:pt x="3794166" y="1215217"/>
                  <a:pt x="3805431" y="1213479"/>
                  <a:pt x="3818109" y="1213479"/>
                </a:cubicBezTo>
                <a:cubicBezTo>
                  <a:pt x="3835500" y="1213479"/>
                  <a:pt x="3852703" y="1215784"/>
                  <a:pt x="3869718" y="1220393"/>
                </a:cubicBezTo>
                <a:cubicBezTo>
                  <a:pt x="3886732" y="1225002"/>
                  <a:pt x="3902118" y="1231339"/>
                  <a:pt x="3915876" y="1239404"/>
                </a:cubicBezTo>
                <a:cubicBezTo>
                  <a:pt x="3929634" y="1247469"/>
                  <a:pt x="3940871" y="1256592"/>
                  <a:pt x="3949589" y="1266773"/>
                </a:cubicBezTo>
                <a:cubicBezTo>
                  <a:pt x="3962273" y="1282133"/>
                  <a:pt x="3973988" y="1304547"/>
                  <a:pt x="3984734" y="1334016"/>
                </a:cubicBezTo>
                <a:lnTo>
                  <a:pt x="4001888" y="1334016"/>
                </a:lnTo>
                <a:lnTo>
                  <a:pt x="4001888" y="1208550"/>
                </a:lnTo>
                <a:lnTo>
                  <a:pt x="3984526" y="1208550"/>
                </a:lnTo>
                <a:cubicBezTo>
                  <a:pt x="3979046" y="1227052"/>
                  <a:pt x="3971266" y="1236304"/>
                  <a:pt x="3961186" y="1236304"/>
                </a:cubicBezTo>
                <a:cubicBezTo>
                  <a:pt x="3956980" y="1236304"/>
                  <a:pt x="3947704" y="1232845"/>
                  <a:pt x="3933358" y="1225928"/>
                </a:cubicBezTo>
                <a:cubicBezTo>
                  <a:pt x="3894353" y="1205468"/>
                  <a:pt x="3856097" y="1195239"/>
                  <a:pt x="3818591" y="1195239"/>
                </a:cubicBezTo>
                <a:close/>
                <a:moveTo>
                  <a:pt x="3413525" y="1195239"/>
                </a:moveTo>
                <a:lnTo>
                  <a:pt x="3305052" y="1440965"/>
                </a:lnTo>
                <a:cubicBezTo>
                  <a:pt x="3289134" y="1476810"/>
                  <a:pt x="3272945" y="1501111"/>
                  <a:pt x="3256484" y="1513870"/>
                </a:cubicBezTo>
                <a:cubicBezTo>
                  <a:pt x="3249625" y="1519216"/>
                  <a:pt x="3243441" y="1523023"/>
                  <a:pt x="3237931" y="1525292"/>
                </a:cubicBezTo>
                <a:cubicBezTo>
                  <a:pt x="3232421" y="1527560"/>
                  <a:pt x="3223488" y="1529394"/>
                  <a:pt x="3211132" y="1530794"/>
                </a:cubicBezTo>
                <a:lnTo>
                  <a:pt x="3211132" y="1549454"/>
                </a:lnTo>
                <a:lnTo>
                  <a:pt x="3358768" y="1549454"/>
                </a:lnTo>
                <a:lnTo>
                  <a:pt x="3358768" y="1530551"/>
                </a:lnTo>
                <a:cubicBezTo>
                  <a:pt x="3349579" y="1530091"/>
                  <a:pt x="3343411" y="1529459"/>
                  <a:pt x="3340265" y="1528654"/>
                </a:cubicBezTo>
                <a:cubicBezTo>
                  <a:pt x="3337120" y="1527849"/>
                  <a:pt x="3334067" y="1526569"/>
                  <a:pt x="3331107" y="1524812"/>
                </a:cubicBezTo>
                <a:cubicBezTo>
                  <a:pt x="3324305" y="1520981"/>
                  <a:pt x="3319076" y="1515832"/>
                  <a:pt x="3315422" y="1509366"/>
                </a:cubicBezTo>
                <a:cubicBezTo>
                  <a:pt x="3311766" y="1502899"/>
                  <a:pt x="3309939" y="1496320"/>
                  <a:pt x="3309939" y="1489629"/>
                </a:cubicBezTo>
                <a:cubicBezTo>
                  <a:pt x="3309939" y="1481543"/>
                  <a:pt x="3311714" y="1472596"/>
                  <a:pt x="3315266" y="1462788"/>
                </a:cubicBezTo>
                <a:lnTo>
                  <a:pt x="3324374" y="1443461"/>
                </a:lnTo>
                <a:lnTo>
                  <a:pt x="3460540" y="1443461"/>
                </a:lnTo>
                <a:lnTo>
                  <a:pt x="3464870" y="1453097"/>
                </a:lnTo>
                <a:cubicBezTo>
                  <a:pt x="3466094" y="1455382"/>
                  <a:pt x="3467193" y="1457663"/>
                  <a:pt x="3468164" y="1459939"/>
                </a:cubicBezTo>
                <a:cubicBezTo>
                  <a:pt x="3469137" y="1462216"/>
                  <a:pt x="3469800" y="1463709"/>
                  <a:pt x="3470154" y="1464421"/>
                </a:cubicBezTo>
                <a:cubicBezTo>
                  <a:pt x="3477965" y="1481221"/>
                  <a:pt x="3482984" y="1492704"/>
                  <a:pt x="3485211" y="1498871"/>
                </a:cubicBezTo>
                <a:cubicBezTo>
                  <a:pt x="3487439" y="1505037"/>
                  <a:pt x="3488553" y="1510029"/>
                  <a:pt x="3488553" y="1513847"/>
                </a:cubicBezTo>
                <a:cubicBezTo>
                  <a:pt x="3488553" y="1519229"/>
                  <a:pt x="3486210" y="1523304"/>
                  <a:pt x="3481524" y="1526074"/>
                </a:cubicBezTo>
                <a:cubicBezTo>
                  <a:pt x="3476838" y="1528843"/>
                  <a:pt x="3468598" y="1530228"/>
                  <a:pt x="3456805" y="1530228"/>
                </a:cubicBezTo>
                <a:lnTo>
                  <a:pt x="3426297" y="1530228"/>
                </a:lnTo>
                <a:lnTo>
                  <a:pt x="3426297" y="1549454"/>
                </a:lnTo>
                <a:lnTo>
                  <a:pt x="3632430" y="1549454"/>
                </a:lnTo>
                <a:lnTo>
                  <a:pt x="3632430" y="1530228"/>
                </a:lnTo>
                <a:lnTo>
                  <a:pt x="3618310" y="1530228"/>
                </a:lnTo>
                <a:cubicBezTo>
                  <a:pt x="3609713" y="1530228"/>
                  <a:pt x="3602391" y="1529037"/>
                  <a:pt x="3596343" y="1526655"/>
                </a:cubicBezTo>
                <a:cubicBezTo>
                  <a:pt x="3590294" y="1524274"/>
                  <a:pt x="3584791" y="1520339"/>
                  <a:pt x="3579831" y="1514850"/>
                </a:cubicBezTo>
                <a:cubicBezTo>
                  <a:pt x="3574872" y="1509362"/>
                  <a:pt x="3570492" y="1503426"/>
                  <a:pt x="3566692" y="1497043"/>
                </a:cubicBezTo>
                <a:lnTo>
                  <a:pt x="3429020" y="1195239"/>
                </a:lnTo>
                <a:close/>
                <a:moveTo>
                  <a:pt x="5439153" y="674624"/>
                </a:moveTo>
                <a:lnTo>
                  <a:pt x="5501868" y="815127"/>
                </a:lnTo>
                <a:lnTo>
                  <a:pt x="5378126" y="815127"/>
                </a:lnTo>
                <a:close/>
                <a:moveTo>
                  <a:pt x="4486654" y="674624"/>
                </a:moveTo>
                <a:lnTo>
                  <a:pt x="4549368" y="815127"/>
                </a:lnTo>
                <a:lnTo>
                  <a:pt x="4425626" y="815127"/>
                </a:lnTo>
                <a:close/>
                <a:moveTo>
                  <a:pt x="7677506" y="611028"/>
                </a:moveTo>
                <a:lnTo>
                  <a:pt x="7733241" y="611028"/>
                </a:lnTo>
                <a:cubicBezTo>
                  <a:pt x="7750878" y="611028"/>
                  <a:pt x="7766098" y="612061"/>
                  <a:pt x="7778901" y="614128"/>
                </a:cubicBezTo>
                <a:cubicBezTo>
                  <a:pt x="7791703" y="616195"/>
                  <a:pt x="7802808" y="619487"/>
                  <a:pt x="7812216" y="624003"/>
                </a:cubicBezTo>
                <a:cubicBezTo>
                  <a:pt x="7821624" y="628520"/>
                  <a:pt x="7829590" y="633206"/>
                  <a:pt x="7836115" y="638062"/>
                </a:cubicBezTo>
                <a:cubicBezTo>
                  <a:pt x="7846188" y="649708"/>
                  <a:pt x="7854263" y="661614"/>
                  <a:pt x="7860343" y="673779"/>
                </a:cubicBezTo>
                <a:cubicBezTo>
                  <a:pt x="7866421" y="685943"/>
                  <a:pt x="7871074" y="700095"/>
                  <a:pt x="7874301" y="716236"/>
                </a:cubicBezTo>
                <a:cubicBezTo>
                  <a:pt x="7877527" y="732376"/>
                  <a:pt x="7879140" y="749511"/>
                  <a:pt x="7879140" y="767642"/>
                </a:cubicBezTo>
                <a:cubicBezTo>
                  <a:pt x="7879140" y="822913"/>
                  <a:pt x="7866199" y="863729"/>
                  <a:pt x="7840317" y="890089"/>
                </a:cubicBezTo>
                <a:cubicBezTo>
                  <a:pt x="7833530" y="897332"/>
                  <a:pt x="7825538" y="903216"/>
                  <a:pt x="7816339" y="907740"/>
                </a:cubicBezTo>
                <a:cubicBezTo>
                  <a:pt x="7807141" y="912265"/>
                  <a:pt x="7796287" y="915543"/>
                  <a:pt x="7783778" y="917577"/>
                </a:cubicBezTo>
                <a:cubicBezTo>
                  <a:pt x="7771270" y="919611"/>
                  <a:pt x="7755875" y="920627"/>
                  <a:pt x="7737593" y="920627"/>
                </a:cubicBezTo>
                <a:lnTo>
                  <a:pt x="7677506" y="920627"/>
                </a:lnTo>
                <a:close/>
                <a:moveTo>
                  <a:pt x="4921911" y="611028"/>
                </a:moveTo>
                <a:lnTo>
                  <a:pt x="5014475" y="611028"/>
                </a:lnTo>
                <a:cubicBezTo>
                  <a:pt x="5076507" y="611028"/>
                  <a:pt x="5107524" y="635023"/>
                  <a:pt x="5107524" y="683012"/>
                </a:cubicBezTo>
                <a:cubicBezTo>
                  <a:pt x="5107524" y="699897"/>
                  <a:pt x="5104187" y="713624"/>
                  <a:pt x="5097516" y="724193"/>
                </a:cubicBezTo>
                <a:cubicBezTo>
                  <a:pt x="5090844" y="734761"/>
                  <a:pt x="5080650" y="742658"/>
                  <a:pt x="5066938" y="747883"/>
                </a:cubicBezTo>
                <a:cubicBezTo>
                  <a:pt x="5053225" y="753109"/>
                  <a:pt x="5035254" y="755721"/>
                  <a:pt x="5013023" y="755721"/>
                </a:cubicBezTo>
                <a:lnTo>
                  <a:pt x="4921911" y="755721"/>
                </a:lnTo>
                <a:close/>
                <a:moveTo>
                  <a:pt x="2667356" y="611028"/>
                </a:moveTo>
                <a:lnTo>
                  <a:pt x="2723092" y="611028"/>
                </a:lnTo>
                <a:cubicBezTo>
                  <a:pt x="2740729" y="611028"/>
                  <a:pt x="2755949" y="612061"/>
                  <a:pt x="2768751" y="614128"/>
                </a:cubicBezTo>
                <a:cubicBezTo>
                  <a:pt x="2781554" y="616195"/>
                  <a:pt x="2792658" y="619487"/>
                  <a:pt x="2802067" y="624003"/>
                </a:cubicBezTo>
                <a:cubicBezTo>
                  <a:pt x="2811474" y="628520"/>
                  <a:pt x="2819441" y="633206"/>
                  <a:pt x="2825965" y="638062"/>
                </a:cubicBezTo>
                <a:cubicBezTo>
                  <a:pt x="2836038" y="649708"/>
                  <a:pt x="2844114" y="661614"/>
                  <a:pt x="2850193" y="673779"/>
                </a:cubicBezTo>
                <a:cubicBezTo>
                  <a:pt x="2856272" y="685943"/>
                  <a:pt x="2860925" y="700095"/>
                  <a:pt x="2864151" y="716236"/>
                </a:cubicBezTo>
                <a:cubicBezTo>
                  <a:pt x="2867377" y="732376"/>
                  <a:pt x="2868990" y="749511"/>
                  <a:pt x="2868990" y="767642"/>
                </a:cubicBezTo>
                <a:cubicBezTo>
                  <a:pt x="2868990" y="822913"/>
                  <a:pt x="2856049" y="863729"/>
                  <a:pt x="2830167" y="890089"/>
                </a:cubicBezTo>
                <a:cubicBezTo>
                  <a:pt x="2823381" y="897332"/>
                  <a:pt x="2815388" y="903216"/>
                  <a:pt x="2806190" y="907740"/>
                </a:cubicBezTo>
                <a:cubicBezTo>
                  <a:pt x="2796991" y="912265"/>
                  <a:pt x="2786138" y="915543"/>
                  <a:pt x="2773629" y="917577"/>
                </a:cubicBezTo>
                <a:cubicBezTo>
                  <a:pt x="2761121" y="919611"/>
                  <a:pt x="2745725" y="920627"/>
                  <a:pt x="2727444" y="920627"/>
                </a:cubicBezTo>
                <a:lnTo>
                  <a:pt x="2667356" y="920627"/>
                </a:lnTo>
                <a:close/>
                <a:moveTo>
                  <a:pt x="6628807" y="604372"/>
                </a:moveTo>
                <a:cubicBezTo>
                  <a:pt x="6636381" y="604372"/>
                  <a:pt x="6644396" y="605679"/>
                  <a:pt x="6652852" y="608291"/>
                </a:cubicBezTo>
                <a:cubicBezTo>
                  <a:pt x="6661307" y="610904"/>
                  <a:pt x="6668568" y="614231"/>
                  <a:pt x="6674636" y="618273"/>
                </a:cubicBezTo>
                <a:cubicBezTo>
                  <a:pt x="6688086" y="626656"/>
                  <a:pt x="6699485" y="637893"/>
                  <a:pt x="6708833" y="651983"/>
                </a:cubicBezTo>
                <a:cubicBezTo>
                  <a:pt x="6718182" y="666073"/>
                  <a:pt x="6725370" y="682693"/>
                  <a:pt x="6730396" y="701844"/>
                </a:cubicBezTo>
                <a:cubicBezTo>
                  <a:pt x="6735422" y="720995"/>
                  <a:pt x="6737935" y="741599"/>
                  <a:pt x="6737935" y="763655"/>
                </a:cubicBezTo>
                <a:cubicBezTo>
                  <a:pt x="6737935" y="797854"/>
                  <a:pt x="6733359" y="827226"/>
                  <a:pt x="6724207" y="851772"/>
                </a:cubicBezTo>
                <a:cubicBezTo>
                  <a:pt x="6715054" y="876318"/>
                  <a:pt x="6702063" y="895080"/>
                  <a:pt x="6685233" y="908060"/>
                </a:cubicBezTo>
                <a:cubicBezTo>
                  <a:pt x="6668403" y="921040"/>
                  <a:pt x="6648628" y="927529"/>
                  <a:pt x="6625907" y="927529"/>
                </a:cubicBezTo>
                <a:cubicBezTo>
                  <a:pt x="6609204" y="927529"/>
                  <a:pt x="6594061" y="923870"/>
                  <a:pt x="6580478" y="916551"/>
                </a:cubicBezTo>
                <a:cubicBezTo>
                  <a:pt x="6566895" y="909231"/>
                  <a:pt x="6555141" y="898483"/>
                  <a:pt x="6545217" y="884304"/>
                </a:cubicBezTo>
                <a:cubicBezTo>
                  <a:pt x="6535293" y="870125"/>
                  <a:pt x="6527670" y="853139"/>
                  <a:pt x="6522347" y="833345"/>
                </a:cubicBezTo>
                <a:cubicBezTo>
                  <a:pt x="6517024" y="813550"/>
                  <a:pt x="6514363" y="791367"/>
                  <a:pt x="6514363" y="766794"/>
                </a:cubicBezTo>
                <a:cubicBezTo>
                  <a:pt x="6514363" y="747131"/>
                  <a:pt x="6516045" y="728974"/>
                  <a:pt x="6519408" y="712324"/>
                </a:cubicBezTo>
                <a:cubicBezTo>
                  <a:pt x="6522772" y="695674"/>
                  <a:pt x="6527782" y="680579"/>
                  <a:pt x="6534439" y="667038"/>
                </a:cubicBezTo>
                <a:cubicBezTo>
                  <a:pt x="6541095" y="653498"/>
                  <a:pt x="6549063" y="641862"/>
                  <a:pt x="6558340" y="632130"/>
                </a:cubicBezTo>
                <a:cubicBezTo>
                  <a:pt x="6566769" y="623243"/>
                  <a:pt x="6577134" y="616395"/>
                  <a:pt x="6589435" y="611586"/>
                </a:cubicBezTo>
                <a:cubicBezTo>
                  <a:pt x="6601735" y="606777"/>
                  <a:pt x="6614859" y="604372"/>
                  <a:pt x="6628807" y="604372"/>
                </a:cubicBezTo>
                <a:close/>
                <a:moveTo>
                  <a:pt x="8027211" y="592294"/>
                </a:moveTo>
                <a:lnTo>
                  <a:pt x="8027211" y="611028"/>
                </a:lnTo>
                <a:lnTo>
                  <a:pt x="8041327" y="611028"/>
                </a:lnTo>
                <a:cubicBezTo>
                  <a:pt x="8060834" y="611028"/>
                  <a:pt x="8075120" y="615564"/>
                  <a:pt x="8084184" y="624635"/>
                </a:cubicBezTo>
                <a:cubicBezTo>
                  <a:pt x="8093250" y="633707"/>
                  <a:pt x="8097782" y="648003"/>
                  <a:pt x="8097782" y="667526"/>
                </a:cubicBezTo>
                <a:lnTo>
                  <a:pt x="8097782" y="864141"/>
                </a:lnTo>
                <a:cubicBezTo>
                  <a:pt x="8097782" y="902127"/>
                  <a:pt x="8078964" y="921120"/>
                  <a:pt x="8041327" y="921120"/>
                </a:cubicBezTo>
                <a:lnTo>
                  <a:pt x="8027211" y="921120"/>
                </a:lnTo>
                <a:lnTo>
                  <a:pt x="8027951" y="939854"/>
                </a:lnTo>
                <a:lnTo>
                  <a:pt x="8405340" y="939854"/>
                </a:lnTo>
                <a:lnTo>
                  <a:pt x="8405340" y="791043"/>
                </a:lnTo>
                <a:lnTo>
                  <a:pt x="8387466" y="791043"/>
                </a:lnTo>
                <a:cubicBezTo>
                  <a:pt x="8381355" y="812797"/>
                  <a:pt x="8375856" y="829272"/>
                  <a:pt x="8370970" y="840470"/>
                </a:cubicBezTo>
                <a:cubicBezTo>
                  <a:pt x="8362574" y="859761"/>
                  <a:pt x="8350765" y="875854"/>
                  <a:pt x="8335543" y="888749"/>
                </a:cubicBezTo>
                <a:cubicBezTo>
                  <a:pt x="8326681" y="896369"/>
                  <a:pt x="8317250" y="902527"/>
                  <a:pt x="8307254" y="907220"/>
                </a:cubicBezTo>
                <a:cubicBezTo>
                  <a:pt x="8297259" y="911914"/>
                  <a:pt x="8285832" y="915404"/>
                  <a:pt x="8272978" y="917691"/>
                </a:cubicBezTo>
                <a:cubicBezTo>
                  <a:pt x="8260123" y="919977"/>
                  <a:pt x="8245643" y="921120"/>
                  <a:pt x="8229538" y="921120"/>
                </a:cubicBezTo>
                <a:lnTo>
                  <a:pt x="8179126" y="921120"/>
                </a:lnTo>
                <a:lnTo>
                  <a:pt x="8179126" y="779878"/>
                </a:lnTo>
                <a:lnTo>
                  <a:pt x="8187969" y="779878"/>
                </a:lnTo>
                <a:cubicBezTo>
                  <a:pt x="8213104" y="779878"/>
                  <a:pt x="8232306" y="788065"/>
                  <a:pt x="8245576" y="804439"/>
                </a:cubicBezTo>
                <a:cubicBezTo>
                  <a:pt x="8250740" y="811058"/>
                  <a:pt x="8254891" y="817510"/>
                  <a:pt x="8258032" y="823793"/>
                </a:cubicBezTo>
                <a:cubicBezTo>
                  <a:pt x="8261172" y="830076"/>
                  <a:pt x="8264045" y="838391"/>
                  <a:pt x="8266652" y="848739"/>
                </a:cubicBezTo>
                <a:cubicBezTo>
                  <a:pt x="8269258" y="859087"/>
                  <a:pt x="8271737" y="871516"/>
                  <a:pt x="8274089" y="886025"/>
                </a:cubicBezTo>
                <a:lnTo>
                  <a:pt x="8291994" y="886025"/>
                </a:lnTo>
                <a:lnTo>
                  <a:pt x="8291994" y="654577"/>
                </a:lnTo>
                <a:lnTo>
                  <a:pt x="8273950" y="654577"/>
                </a:lnTo>
                <a:cubicBezTo>
                  <a:pt x="8272022" y="670781"/>
                  <a:pt x="8270076" y="682405"/>
                  <a:pt x="8268111" y="689448"/>
                </a:cubicBezTo>
                <a:cubicBezTo>
                  <a:pt x="8264434" y="704921"/>
                  <a:pt x="8258754" y="718264"/>
                  <a:pt x="8251072" y="729477"/>
                </a:cubicBezTo>
                <a:cubicBezTo>
                  <a:pt x="8236429" y="750917"/>
                  <a:pt x="8216684" y="761637"/>
                  <a:pt x="8191836" y="761637"/>
                </a:cubicBezTo>
                <a:lnTo>
                  <a:pt x="8179126" y="761637"/>
                </a:lnTo>
                <a:lnTo>
                  <a:pt x="8179126" y="611028"/>
                </a:lnTo>
                <a:lnTo>
                  <a:pt x="8240415" y="611028"/>
                </a:lnTo>
                <a:cubicBezTo>
                  <a:pt x="8267987" y="611028"/>
                  <a:pt x="8292222" y="615136"/>
                  <a:pt x="8313120" y="623353"/>
                </a:cubicBezTo>
                <a:cubicBezTo>
                  <a:pt x="8322710" y="627949"/>
                  <a:pt x="8332121" y="635740"/>
                  <a:pt x="8341352" y="646727"/>
                </a:cubicBezTo>
                <a:cubicBezTo>
                  <a:pt x="8349825" y="656993"/>
                  <a:pt x="8356624" y="667685"/>
                  <a:pt x="8361749" y="678805"/>
                </a:cubicBezTo>
                <a:cubicBezTo>
                  <a:pt x="8366875" y="689924"/>
                  <a:pt x="8373032" y="707932"/>
                  <a:pt x="8380221" y="732828"/>
                </a:cubicBezTo>
                <a:lnTo>
                  <a:pt x="8396401" y="732828"/>
                </a:lnTo>
                <a:lnTo>
                  <a:pt x="8396401" y="592294"/>
                </a:lnTo>
                <a:close/>
                <a:moveTo>
                  <a:pt x="7522448" y="592294"/>
                </a:moveTo>
                <a:lnTo>
                  <a:pt x="7522448" y="611028"/>
                </a:lnTo>
                <a:lnTo>
                  <a:pt x="7539702" y="611028"/>
                </a:lnTo>
                <a:cubicBezTo>
                  <a:pt x="7559212" y="611028"/>
                  <a:pt x="7573499" y="615564"/>
                  <a:pt x="7582564" y="624635"/>
                </a:cubicBezTo>
                <a:cubicBezTo>
                  <a:pt x="7591629" y="633707"/>
                  <a:pt x="7596162" y="648002"/>
                  <a:pt x="7596162" y="667522"/>
                </a:cubicBezTo>
                <a:lnTo>
                  <a:pt x="7596162" y="864134"/>
                </a:lnTo>
                <a:cubicBezTo>
                  <a:pt x="7596162" y="883545"/>
                  <a:pt x="7591602" y="897814"/>
                  <a:pt x="7582481" y="906939"/>
                </a:cubicBezTo>
                <a:cubicBezTo>
                  <a:pt x="7573361" y="916065"/>
                  <a:pt x="7559101" y="920627"/>
                  <a:pt x="7539702" y="920627"/>
                </a:cubicBezTo>
                <a:lnTo>
                  <a:pt x="7522448" y="920627"/>
                </a:lnTo>
                <a:lnTo>
                  <a:pt x="7522448" y="939854"/>
                </a:lnTo>
                <a:lnTo>
                  <a:pt x="7767326" y="939854"/>
                </a:lnTo>
                <a:cubicBezTo>
                  <a:pt x="7796547" y="939854"/>
                  <a:pt x="7823782" y="935767"/>
                  <a:pt x="7849031" y="927593"/>
                </a:cubicBezTo>
                <a:cubicBezTo>
                  <a:pt x="7874280" y="919419"/>
                  <a:pt x="7896148" y="907783"/>
                  <a:pt x="7914634" y="892687"/>
                </a:cubicBezTo>
                <a:cubicBezTo>
                  <a:pt x="7933120" y="877590"/>
                  <a:pt x="7947437" y="859638"/>
                  <a:pt x="7957586" y="838829"/>
                </a:cubicBezTo>
                <a:cubicBezTo>
                  <a:pt x="7967734" y="818021"/>
                  <a:pt x="7972809" y="795411"/>
                  <a:pt x="7972809" y="771000"/>
                </a:cubicBezTo>
                <a:cubicBezTo>
                  <a:pt x="7972809" y="748846"/>
                  <a:pt x="7968122" y="727223"/>
                  <a:pt x="7958748" y="706129"/>
                </a:cubicBezTo>
                <a:cubicBezTo>
                  <a:pt x="7949376" y="685036"/>
                  <a:pt x="7936083" y="666122"/>
                  <a:pt x="7918872" y="649389"/>
                </a:cubicBezTo>
                <a:cubicBezTo>
                  <a:pt x="7899799" y="629995"/>
                  <a:pt x="7876336" y="615631"/>
                  <a:pt x="7848482" y="606296"/>
                </a:cubicBezTo>
                <a:cubicBezTo>
                  <a:pt x="7820628" y="596961"/>
                  <a:pt x="7788265" y="592294"/>
                  <a:pt x="7751393" y="592294"/>
                </a:cubicBezTo>
                <a:close/>
                <a:moveTo>
                  <a:pt x="6887982" y="592294"/>
                </a:moveTo>
                <a:lnTo>
                  <a:pt x="6887982" y="611028"/>
                </a:lnTo>
                <a:lnTo>
                  <a:pt x="6897272" y="611028"/>
                </a:lnTo>
                <a:cubicBezTo>
                  <a:pt x="6910734" y="611028"/>
                  <a:pt x="6922102" y="613080"/>
                  <a:pt x="6931375" y="617184"/>
                </a:cubicBezTo>
                <a:cubicBezTo>
                  <a:pt x="6940648" y="621289"/>
                  <a:pt x="6947648" y="627042"/>
                  <a:pt x="6952375" y="634445"/>
                </a:cubicBezTo>
                <a:cubicBezTo>
                  <a:pt x="6957103" y="641848"/>
                  <a:pt x="6959466" y="650936"/>
                  <a:pt x="6959466" y="661710"/>
                </a:cubicBezTo>
                <a:lnTo>
                  <a:pt x="6959466" y="852718"/>
                </a:lnTo>
                <a:cubicBezTo>
                  <a:pt x="6959466" y="867631"/>
                  <a:pt x="6956955" y="880023"/>
                  <a:pt x="6951935" y="889894"/>
                </a:cubicBezTo>
                <a:cubicBezTo>
                  <a:pt x="6946914" y="899766"/>
                  <a:pt x="6939120" y="907206"/>
                  <a:pt x="6928554" y="912216"/>
                </a:cubicBezTo>
                <a:cubicBezTo>
                  <a:pt x="6917988" y="917225"/>
                  <a:pt x="6902450" y="920277"/>
                  <a:pt x="6881939" y="921371"/>
                </a:cubicBezTo>
                <a:lnTo>
                  <a:pt x="6881939" y="939854"/>
                </a:lnTo>
                <a:lnTo>
                  <a:pt x="7068221" y="939854"/>
                </a:lnTo>
                <a:lnTo>
                  <a:pt x="7068221" y="921317"/>
                </a:lnTo>
                <a:cubicBezTo>
                  <a:pt x="7052925" y="920726"/>
                  <a:pt x="7042027" y="919887"/>
                  <a:pt x="7035526" y="918798"/>
                </a:cubicBezTo>
                <a:cubicBezTo>
                  <a:pt x="7023427" y="917370"/>
                  <a:pt x="7014267" y="914917"/>
                  <a:pt x="7008045" y="911438"/>
                </a:cubicBezTo>
                <a:cubicBezTo>
                  <a:pt x="6996955" y="904133"/>
                  <a:pt x="6989250" y="895053"/>
                  <a:pt x="6984928" y="884198"/>
                </a:cubicBezTo>
                <a:cubicBezTo>
                  <a:pt x="6980607" y="873343"/>
                  <a:pt x="6978446" y="858415"/>
                  <a:pt x="6978446" y="839415"/>
                </a:cubicBezTo>
                <a:lnTo>
                  <a:pt x="6978446" y="643654"/>
                </a:lnTo>
                <a:lnTo>
                  <a:pt x="7262718" y="943305"/>
                </a:lnTo>
                <a:lnTo>
                  <a:pt x="7277940" y="943305"/>
                </a:lnTo>
                <a:lnTo>
                  <a:pt x="7277940" y="696785"/>
                </a:lnTo>
                <a:cubicBezTo>
                  <a:pt x="7277940" y="668400"/>
                  <a:pt x="7283845" y="647010"/>
                  <a:pt x="7295656" y="632617"/>
                </a:cubicBezTo>
                <a:cubicBezTo>
                  <a:pt x="7307468" y="618224"/>
                  <a:pt x="7324675" y="611028"/>
                  <a:pt x="7347278" y="611028"/>
                </a:cubicBezTo>
                <a:lnTo>
                  <a:pt x="7355832" y="611028"/>
                </a:lnTo>
                <a:lnTo>
                  <a:pt x="7355832" y="592294"/>
                </a:lnTo>
                <a:lnTo>
                  <a:pt x="7178601" y="592294"/>
                </a:lnTo>
                <a:lnTo>
                  <a:pt x="7178601" y="610697"/>
                </a:lnTo>
                <a:cubicBezTo>
                  <a:pt x="7192441" y="611700"/>
                  <a:pt x="7202230" y="612950"/>
                  <a:pt x="7207967" y="614444"/>
                </a:cubicBezTo>
                <a:cubicBezTo>
                  <a:pt x="7213705" y="615938"/>
                  <a:pt x="7218942" y="618184"/>
                  <a:pt x="7223680" y="621180"/>
                </a:cubicBezTo>
                <a:cubicBezTo>
                  <a:pt x="7235411" y="628265"/>
                  <a:pt x="7244142" y="638090"/>
                  <a:pt x="7249872" y="650656"/>
                </a:cubicBezTo>
                <a:cubicBezTo>
                  <a:pt x="7255601" y="663222"/>
                  <a:pt x="7258466" y="677964"/>
                  <a:pt x="7258466" y="694883"/>
                </a:cubicBezTo>
                <a:lnTo>
                  <a:pt x="7258466" y="835586"/>
                </a:lnTo>
                <a:lnTo>
                  <a:pt x="7030719" y="592294"/>
                </a:lnTo>
                <a:close/>
                <a:moveTo>
                  <a:pt x="6143572" y="592294"/>
                </a:moveTo>
                <a:lnTo>
                  <a:pt x="6143572" y="611028"/>
                </a:lnTo>
                <a:lnTo>
                  <a:pt x="6157926" y="611028"/>
                </a:lnTo>
                <a:cubicBezTo>
                  <a:pt x="6175982" y="611028"/>
                  <a:pt x="6189554" y="615044"/>
                  <a:pt x="6198641" y="623075"/>
                </a:cubicBezTo>
                <a:cubicBezTo>
                  <a:pt x="6203147" y="626626"/>
                  <a:pt x="6206587" y="631208"/>
                  <a:pt x="6208959" y="636819"/>
                </a:cubicBezTo>
                <a:cubicBezTo>
                  <a:pt x="6211332" y="642431"/>
                  <a:pt x="6213141" y="650372"/>
                  <a:pt x="6214386" y="660643"/>
                </a:cubicBezTo>
                <a:cubicBezTo>
                  <a:pt x="6214386" y="687157"/>
                  <a:pt x="6214386" y="728788"/>
                  <a:pt x="6214386" y="785536"/>
                </a:cubicBezTo>
                <a:cubicBezTo>
                  <a:pt x="6214386" y="799401"/>
                  <a:pt x="6214386" y="809800"/>
                  <a:pt x="6214386" y="816733"/>
                </a:cubicBezTo>
                <a:cubicBezTo>
                  <a:pt x="6214386" y="823666"/>
                  <a:pt x="6214386" y="830921"/>
                  <a:pt x="6214386" y="838498"/>
                </a:cubicBezTo>
                <a:cubicBezTo>
                  <a:pt x="6214386" y="846075"/>
                  <a:pt x="6214386" y="854620"/>
                  <a:pt x="6214386" y="864134"/>
                </a:cubicBezTo>
                <a:cubicBezTo>
                  <a:pt x="6214386" y="883545"/>
                  <a:pt x="6209826" y="897814"/>
                  <a:pt x="6200705" y="906939"/>
                </a:cubicBezTo>
                <a:cubicBezTo>
                  <a:pt x="6191585" y="916065"/>
                  <a:pt x="6177325" y="920627"/>
                  <a:pt x="6157926" y="920627"/>
                </a:cubicBezTo>
                <a:lnTo>
                  <a:pt x="6143572" y="920627"/>
                </a:lnTo>
                <a:lnTo>
                  <a:pt x="6143572" y="939854"/>
                </a:lnTo>
                <a:lnTo>
                  <a:pt x="6366301" y="939854"/>
                </a:lnTo>
                <a:lnTo>
                  <a:pt x="6366301" y="920627"/>
                </a:lnTo>
                <a:lnTo>
                  <a:pt x="6351700" y="920627"/>
                </a:lnTo>
                <a:cubicBezTo>
                  <a:pt x="6332527" y="920627"/>
                  <a:pt x="6318405" y="916089"/>
                  <a:pt x="6309335" y="907012"/>
                </a:cubicBezTo>
                <a:cubicBezTo>
                  <a:pt x="6300265" y="897936"/>
                  <a:pt x="6295730" y="883643"/>
                  <a:pt x="6295730" y="864134"/>
                </a:cubicBezTo>
                <a:lnTo>
                  <a:pt x="6295730" y="667522"/>
                </a:lnTo>
                <a:cubicBezTo>
                  <a:pt x="6295730" y="647900"/>
                  <a:pt x="6300237" y="633578"/>
                  <a:pt x="6309252" y="624558"/>
                </a:cubicBezTo>
                <a:cubicBezTo>
                  <a:pt x="6318268" y="615538"/>
                  <a:pt x="6332416" y="611028"/>
                  <a:pt x="6351700" y="611028"/>
                </a:cubicBezTo>
                <a:lnTo>
                  <a:pt x="6366301" y="611028"/>
                </a:lnTo>
                <a:lnTo>
                  <a:pt x="6366301" y="592294"/>
                </a:lnTo>
                <a:close/>
                <a:moveTo>
                  <a:pt x="5686885" y="592294"/>
                </a:moveTo>
                <a:lnTo>
                  <a:pt x="5686885" y="773538"/>
                </a:lnTo>
                <a:lnTo>
                  <a:pt x="5704860" y="773538"/>
                </a:lnTo>
                <a:cubicBezTo>
                  <a:pt x="5707260" y="753200"/>
                  <a:pt x="5709353" y="739327"/>
                  <a:pt x="5711137" y="731919"/>
                </a:cubicBezTo>
                <a:cubicBezTo>
                  <a:pt x="5717749" y="705611"/>
                  <a:pt x="5727077" y="683458"/>
                  <a:pt x="5739123" y="665461"/>
                </a:cubicBezTo>
                <a:cubicBezTo>
                  <a:pt x="5763300" y="629172"/>
                  <a:pt x="5794578" y="611028"/>
                  <a:pt x="5832957" y="611028"/>
                </a:cubicBezTo>
                <a:lnTo>
                  <a:pt x="5849780" y="611028"/>
                </a:lnTo>
                <a:lnTo>
                  <a:pt x="5849780" y="864134"/>
                </a:lnTo>
                <a:cubicBezTo>
                  <a:pt x="5849780" y="901796"/>
                  <a:pt x="5830960" y="920627"/>
                  <a:pt x="5793322" y="920627"/>
                </a:cubicBezTo>
                <a:lnTo>
                  <a:pt x="5737879" y="920627"/>
                </a:lnTo>
                <a:lnTo>
                  <a:pt x="5737879" y="939854"/>
                </a:lnTo>
                <a:lnTo>
                  <a:pt x="6042772" y="939854"/>
                </a:lnTo>
                <a:lnTo>
                  <a:pt x="6042772" y="920627"/>
                </a:lnTo>
                <a:lnTo>
                  <a:pt x="5986601" y="920627"/>
                </a:lnTo>
                <a:cubicBezTo>
                  <a:pt x="5949288" y="920627"/>
                  <a:pt x="5930631" y="901796"/>
                  <a:pt x="5930631" y="864134"/>
                </a:cubicBezTo>
                <a:lnTo>
                  <a:pt x="5930631" y="611028"/>
                </a:lnTo>
                <a:lnTo>
                  <a:pt x="5943099" y="611028"/>
                </a:lnTo>
                <a:cubicBezTo>
                  <a:pt x="5981049" y="611028"/>
                  <a:pt x="6012235" y="627600"/>
                  <a:pt x="6036659" y="660743"/>
                </a:cubicBezTo>
                <a:cubicBezTo>
                  <a:pt x="6058251" y="691311"/>
                  <a:pt x="6071168" y="729071"/>
                  <a:pt x="6075409" y="774024"/>
                </a:cubicBezTo>
                <a:lnTo>
                  <a:pt x="6092803" y="773234"/>
                </a:lnTo>
                <a:lnTo>
                  <a:pt x="6092803" y="592294"/>
                </a:lnTo>
                <a:close/>
                <a:moveTo>
                  <a:pt x="4769997" y="592294"/>
                </a:moveTo>
                <a:lnTo>
                  <a:pt x="4769997" y="611028"/>
                </a:lnTo>
                <a:lnTo>
                  <a:pt x="4784108" y="611028"/>
                </a:lnTo>
                <a:cubicBezTo>
                  <a:pt x="4803617" y="611028"/>
                  <a:pt x="4817904" y="615564"/>
                  <a:pt x="4826971" y="624635"/>
                </a:cubicBezTo>
                <a:cubicBezTo>
                  <a:pt x="4836035" y="633707"/>
                  <a:pt x="4840567" y="648002"/>
                  <a:pt x="4840567" y="667522"/>
                </a:cubicBezTo>
                <a:lnTo>
                  <a:pt x="4840567" y="864134"/>
                </a:lnTo>
                <a:cubicBezTo>
                  <a:pt x="4840567" y="883545"/>
                  <a:pt x="4836008" y="897814"/>
                  <a:pt x="4826887" y="906939"/>
                </a:cubicBezTo>
                <a:cubicBezTo>
                  <a:pt x="4817767" y="916065"/>
                  <a:pt x="4803507" y="920627"/>
                  <a:pt x="4784108" y="920627"/>
                </a:cubicBezTo>
                <a:lnTo>
                  <a:pt x="4769997" y="920627"/>
                </a:lnTo>
                <a:lnTo>
                  <a:pt x="4769997" y="939854"/>
                </a:lnTo>
                <a:lnTo>
                  <a:pt x="4993280" y="939854"/>
                </a:lnTo>
                <a:lnTo>
                  <a:pt x="4993280" y="920627"/>
                </a:lnTo>
                <a:lnTo>
                  <a:pt x="4978186" y="920627"/>
                </a:lnTo>
                <a:cubicBezTo>
                  <a:pt x="4958992" y="920627"/>
                  <a:pt x="4944815" y="916047"/>
                  <a:pt x="4935653" y="906887"/>
                </a:cubicBezTo>
                <a:cubicBezTo>
                  <a:pt x="4926492" y="897727"/>
                  <a:pt x="4921911" y="883468"/>
                  <a:pt x="4921911" y="864110"/>
                </a:cubicBezTo>
                <a:lnTo>
                  <a:pt x="4921911" y="774455"/>
                </a:lnTo>
                <a:lnTo>
                  <a:pt x="4990083" y="774455"/>
                </a:lnTo>
                <a:lnTo>
                  <a:pt x="5106934" y="939854"/>
                </a:lnTo>
                <a:lnTo>
                  <a:pt x="5241244" y="939854"/>
                </a:lnTo>
                <a:lnTo>
                  <a:pt x="5241244" y="920627"/>
                </a:lnTo>
                <a:lnTo>
                  <a:pt x="5226647" y="920627"/>
                </a:lnTo>
                <a:cubicBezTo>
                  <a:pt x="5208190" y="920627"/>
                  <a:pt x="5193995" y="917337"/>
                  <a:pt x="5184060" y="910756"/>
                </a:cubicBezTo>
                <a:cubicBezTo>
                  <a:pt x="5179693" y="907441"/>
                  <a:pt x="5173543" y="900862"/>
                  <a:pt x="5165612" y="891019"/>
                </a:cubicBezTo>
                <a:cubicBezTo>
                  <a:pt x="5157680" y="881176"/>
                  <a:pt x="5149192" y="869373"/>
                  <a:pt x="5140146" y="855610"/>
                </a:cubicBezTo>
                <a:cubicBezTo>
                  <a:pt x="5136766" y="850611"/>
                  <a:pt x="5133935" y="846394"/>
                  <a:pt x="5131652" y="842960"/>
                </a:cubicBezTo>
                <a:cubicBezTo>
                  <a:pt x="5129367" y="839526"/>
                  <a:pt x="5125526" y="833872"/>
                  <a:pt x="5120130" y="826000"/>
                </a:cubicBezTo>
                <a:lnTo>
                  <a:pt x="5110358" y="811187"/>
                </a:lnTo>
                <a:cubicBezTo>
                  <a:pt x="5095651" y="807859"/>
                  <a:pt x="5083040" y="804323"/>
                  <a:pt x="5072528" y="800580"/>
                </a:cubicBezTo>
                <a:cubicBezTo>
                  <a:pt x="5062016" y="796836"/>
                  <a:pt x="5051636" y="792284"/>
                  <a:pt x="5041387" y="786924"/>
                </a:cubicBezTo>
                <a:lnTo>
                  <a:pt x="5019737" y="774166"/>
                </a:lnTo>
                <a:lnTo>
                  <a:pt x="5063393" y="772961"/>
                </a:lnTo>
                <a:cubicBezTo>
                  <a:pt x="5080249" y="771505"/>
                  <a:pt x="5097252" y="768658"/>
                  <a:pt x="5114400" y="764420"/>
                </a:cubicBezTo>
                <a:cubicBezTo>
                  <a:pt x="5131549" y="760182"/>
                  <a:pt x="5145357" y="755237"/>
                  <a:pt x="5155825" y="749586"/>
                </a:cubicBezTo>
                <a:cubicBezTo>
                  <a:pt x="5183770" y="733189"/>
                  <a:pt x="5197741" y="711320"/>
                  <a:pt x="5197741" y="683979"/>
                </a:cubicBezTo>
                <a:cubicBezTo>
                  <a:pt x="5197741" y="674091"/>
                  <a:pt x="5195548" y="664060"/>
                  <a:pt x="5191162" y="653887"/>
                </a:cubicBezTo>
                <a:cubicBezTo>
                  <a:pt x="5186774" y="643714"/>
                  <a:pt x="5178128" y="634445"/>
                  <a:pt x="5165223" y="626079"/>
                </a:cubicBezTo>
                <a:cubicBezTo>
                  <a:pt x="5157987" y="614189"/>
                  <a:pt x="5143720" y="605585"/>
                  <a:pt x="5122422" y="600269"/>
                </a:cubicBezTo>
                <a:cubicBezTo>
                  <a:pt x="5101122" y="594952"/>
                  <a:pt x="5072548" y="592294"/>
                  <a:pt x="5036698" y="592294"/>
                </a:cubicBezTo>
                <a:close/>
                <a:moveTo>
                  <a:pt x="3882662" y="592294"/>
                </a:moveTo>
                <a:lnTo>
                  <a:pt x="3882662" y="611028"/>
                </a:lnTo>
                <a:lnTo>
                  <a:pt x="3899678" y="611028"/>
                </a:lnTo>
                <a:cubicBezTo>
                  <a:pt x="3937315" y="611028"/>
                  <a:pt x="3956134" y="629860"/>
                  <a:pt x="3956134" y="667526"/>
                </a:cubicBezTo>
                <a:lnTo>
                  <a:pt x="3956134" y="864141"/>
                </a:lnTo>
                <a:cubicBezTo>
                  <a:pt x="3956134" y="902127"/>
                  <a:pt x="3937315" y="921120"/>
                  <a:pt x="3899678" y="921120"/>
                </a:cubicBezTo>
                <a:lnTo>
                  <a:pt x="3882181" y="921120"/>
                </a:lnTo>
                <a:lnTo>
                  <a:pt x="3882913" y="939854"/>
                </a:lnTo>
                <a:lnTo>
                  <a:pt x="4269007" y="939854"/>
                </a:lnTo>
                <a:lnTo>
                  <a:pt x="4269007" y="780614"/>
                </a:lnTo>
                <a:lnTo>
                  <a:pt x="4251166" y="780614"/>
                </a:lnTo>
                <a:cubicBezTo>
                  <a:pt x="4246003" y="798325"/>
                  <a:pt x="4241124" y="813048"/>
                  <a:pt x="4236529" y="824783"/>
                </a:cubicBezTo>
                <a:cubicBezTo>
                  <a:pt x="4231934" y="836517"/>
                  <a:pt x="4227131" y="846459"/>
                  <a:pt x="4222118" y="854609"/>
                </a:cubicBezTo>
                <a:cubicBezTo>
                  <a:pt x="4217107" y="862759"/>
                  <a:pt x="4211121" y="871227"/>
                  <a:pt x="4204163" y="880013"/>
                </a:cubicBezTo>
                <a:cubicBezTo>
                  <a:pt x="4193666" y="892767"/>
                  <a:pt x="4181097" y="902807"/>
                  <a:pt x="4166455" y="910132"/>
                </a:cubicBezTo>
                <a:cubicBezTo>
                  <a:pt x="4151813" y="917458"/>
                  <a:pt x="4136257" y="921120"/>
                  <a:pt x="4119788" y="921120"/>
                </a:cubicBezTo>
                <a:lnTo>
                  <a:pt x="4037477" y="921120"/>
                </a:lnTo>
                <a:lnTo>
                  <a:pt x="4037477" y="667526"/>
                </a:lnTo>
                <a:cubicBezTo>
                  <a:pt x="4037477" y="647901"/>
                  <a:pt x="4041985" y="633578"/>
                  <a:pt x="4051000" y="624558"/>
                </a:cubicBezTo>
                <a:cubicBezTo>
                  <a:pt x="4060015" y="615538"/>
                  <a:pt x="4074163" y="611028"/>
                  <a:pt x="4093444" y="611028"/>
                </a:cubicBezTo>
                <a:lnTo>
                  <a:pt x="4123031" y="611028"/>
                </a:lnTo>
                <a:lnTo>
                  <a:pt x="4123031" y="592294"/>
                </a:lnTo>
                <a:close/>
                <a:moveTo>
                  <a:pt x="3017062" y="592294"/>
                </a:moveTo>
                <a:lnTo>
                  <a:pt x="3017062" y="611028"/>
                </a:lnTo>
                <a:lnTo>
                  <a:pt x="3031178" y="611028"/>
                </a:lnTo>
                <a:cubicBezTo>
                  <a:pt x="3050684" y="611028"/>
                  <a:pt x="3064970" y="615564"/>
                  <a:pt x="3074035" y="624635"/>
                </a:cubicBezTo>
                <a:cubicBezTo>
                  <a:pt x="3083101" y="633707"/>
                  <a:pt x="3087633" y="648003"/>
                  <a:pt x="3087633" y="667526"/>
                </a:cubicBezTo>
                <a:lnTo>
                  <a:pt x="3087633" y="864141"/>
                </a:lnTo>
                <a:cubicBezTo>
                  <a:pt x="3087633" y="902127"/>
                  <a:pt x="3068815" y="921120"/>
                  <a:pt x="3031178" y="921120"/>
                </a:cubicBezTo>
                <a:lnTo>
                  <a:pt x="3017062" y="921120"/>
                </a:lnTo>
                <a:lnTo>
                  <a:pt x="3017801" y="939854"/>
                </a:lnTo>
                <a:lnTo>
                  <a:pt x="3395191" y="939854"/>
                </a:lnTo>
                <a:lnTo>
                  <a:pt x="3395191" y="791043"/>
                </a:lnTo>
                <a:lnTo>
                  <a:pt x="3377317" y="791043"/>
                </a:lnTo>
                <a:cubicBezTo>
                  <a:pt x="3371205" y="812797"/>
                  <a:pt x="3365707" y="829272"/>
                  <a:pt x="3360820" y="840470"/>
                </a:cubicBezTo>
                <a:cubicBezTo>
                  <a:pt x="3352424" y="859761"/>
                  <a:pt x="3340616" y="875854"/>
                  <a:pt x="3325394" y="888749"/>
                </a:cubicBezTo>
                <a:cubicBezTo>
                  <a:pt x="3316530" y="896369"/>
                  <a:pt x="3307101" y="902527"/>
                  <a:pt x="3297105" y="907220"/>
                </a:cubicBezTo>
                <a:cubicBezTo>
                  <a:pt x="3287109" y="911914"/>
                  <a:pt x="3275683" y="915404"/>
                  <a:pt x="3262828" y="917691"/>
                </a:cubicBezTo>
                <a:cubicBezTo>
                  <a:pt x="3249974" y="919977"/>
                  <a:pt x="3235493" y="921120"/>
                  <a:pt x="3219389" y="921120"/>
                </a:cubicBezTo>
                <a:lnTo>
                  <a:pt x="3168977" y="921120"/>
                </a:lnTo>
                <a:lnTo>
                  <a:pt x="3168977" y="779878"/>
                </a:lnTo>
                <a:lnTo>
                  <a:pt x="3177820" y="779878"/>
                </a:lnTo>
                <a:cubicBezTo>
                  <a:pt x="3202955" y="779878"/>
                  <a:pt x="3222157" y="788065"/>
                  <a:pt x="3235427" y="804439"/>
                </a:cubicBezTo>
                <a:cubicBezTo>
                  <a:pt x="3240591" y="811058"/>
                  <a:pt x="3244743" y="817510"/>
                  <a:pt x="3247883" y="823793"/>
                </a:cubicBezTo>
                <a:cubicBezTo>
                  <a:pt x="3251023" y="830076"/>
                  <a:pt x="3253896" y="838391"/>
                  <a:pt x="3256502" y="848739"/>
                </a:cubicBezTo>
                <a:cubicBezTo>
                  <a:pt x="3259108" y="859087"/>
                  <a:pt x="3261588" y="871516"/>
                  <a:pt x="3263939" y="886025"/>
                </a:cubicBezTo>
                <a:lnTo>
                  <a:pt x="3281845" y="886025"/>
                </a:lnTo>
                <a:lnTo>
                  <a:pt x="3281845" y="654577"/>
                </a:lnTo>
                <a:lnTo>
                  <a:pt x="3263801" y="654577"/>
                </a:lnTo>
                <a:cubicBezTo>
                  <a:pt x="3261872" y="670781"/>
                  <a:pt x="3259926" y="682405"/>
                  <a:pt x="3257962" y="689448"/>
                </a:cubicBezTo>
                <a:cubicBezTo>
                  <a:pt x="3254285" y="704921"/>
                  <a:pt x="3248606" y="718264"/>
                  <a:pt x="3240923" y="729477"/>
                </a:cubicBezTo>
                <a:cubicBezTo>
                  <a:pt x="3226280" y="750917"/>
                  <a:pt x="3206534" y="761637"/>
                  <a:pt x="3181687" y="761637"/>
                </a:cubicBezTo>
                <a:lnTo>
                  <a:pt x="3168977" y="761637"/>
                </a:lnTo>
                <a:lnTo>
                  <a:pt x="3168977" y="611028"/>
                </a:lnTo>
                <a:lnTo>
                  <a:pt x="3230266" y="611028"/>
                </a:lnTo>
                <a:cubicBezTo>
                  <a:pt x="3257837" y="611028"/>
                  <a:pt x="3282073" y="615136"/>
                  <a:pt x="3302971" y="623353"/>
                </a:cubicBezTo>
                <a:cubicBezTo>
                  <a:pt x="3312561" y="627949"/>
                  <a:pt x="3321971" y="635740"/>
                  <a:pt x="3331202" y="646727"/>
                </a:cubicBezTo>
                <a:cubicBezTo>
                  <a:pt x="3339676" y="656993"/>
                  <a:pt x="3346475" y="667685"/>
                  <a:pt x="3351600" y="678805"/>
                </a:cubicBezTo>
                <a:cubicBezTo>
                  <a:pt x="3356725" y="689924"/>
                  <a:pt x="3362882" y="707932"/>
                  <a:pt x="3370072" y="732828"/>
                </a:cubicBezTo>
                <a:lnTo>
                  <a:pt x="3386252" y="732828"/>
                </a:lnTo>
                <a:lnTo>
                  <a:pt x="3386252" y="592294"/>
                </a:lnTo>
                <a:close/>
                <a:moveTo>
                  <a:pt x="2512298" y="592294"/>
                </a:moveTo>
                <a:lnTo>
                  <a:pt x="2512298" y="611028"/>
                </a:lnTo>
                <a:lnTo>
                  <a:pt x="2529553" y="611028"/>
                </a:lnTo>
                <a:cubicBezTo>
                  <a:pt x="2549063" y="611028"/>
                  <a:pt x="2563350" y="615564"/>
                  <a:pt x="2572415" y="624635"/>
                </a:cubicBezTo>
                <a:cubicBezTo>
                  <a:pt x="2581480" y="633707"/>
                  <a:pt x="2586012" y="648002"/>
                  <a:pt x="2586012" y="667522"/>
                </a:cubicBezTo>
                <a:lnTo>
                  <a:pt x="2586012" y="864134"/>
                </a:lnTo>
                <a:cubicBezTo>
                  <a:pt x="2586012" y="883545"/>
                  <a:pt x="2581452" y="897814"/>
                  <a:pt x="2572332" y="906939"/>
                </a:cubicBezTo>
                <a:cubicBezTo>
                  <a:pt x="2563212" y="916065"/>
                  <a:pt x="2548952" y="920627"/>
                  <a:pt x="2529553" y="920627"/>
                </a:cubicBezTo>
                <a:lnTo>
                  <a:pt x="2512298" y="920627"/>
                </a:lnTo>
                <a:lnTo>
                  <a:pt x="2512298" y="939854"/>
                </a:lnTo>
                <a:lnTo>
                  <a:pt x="2757177" y="939854"/>
                </a:lnTo>
                <a:cubicBezTo>
                  <a:pt x="2786398" y="939854"/>
                  <a:pt x="2813632" y="935767"/>
                  <a:pt x="2838881" y="927593"/>
                </a:cubicBezTo>
                <a:cubicBezTo>
                  <a:pt x="2864130" y="919419"/>
                  <a:pt x="2885998" y="907783"/>
                  <a:pt x="2904484" y="892687"/>
                </a:cubicBezTo>
                <a:cubicBezTo>
                  <a:pt x="2922970" y="877590"/>
                  <a:pt x="2937287" y="859638"/>
                  <a:pt x="2947436" y="838829"/>
                </a:cubicBezTo>
                <a:cubicBezTo>
                  <a:pt x="2957585" y="818021"/>
                  <a:pt x="2962659" y="795411"/>
                  <a:pt x="2962659" y="771000"/>
                </a:cubicBezTo>
                <a:cubicBezTo>
                  <a:pt x="2962659" y="748846"/>
                  <a:pt x="2957973" y="727223"/>
                  <a:pt x="2948599" y="706129"/>
                </a:cubicBezTo>
                <a:cubicBezTo>
                  <a:pt x="2939226" y="685036"/>
                  <a:pt x="2925934" y="666122"/>
                  <a:pt x="2908723" y="649389"/>
                </a:cubicBezTo>
                <a:cubicBezTo>
                  <a:pt x="2889650" y="629995"/>
                  <a:pt x="2866187" y="615631"/>
                  <a:pt x="2838332" y="606296"/>
                </a:cubicBezTo>
                <a:cubicBezTo>
                  <a:pt x="2810478" y="596961"/>
                  <a:pt x="2778116" y="592294"/>
                  <a:pt x="2741243" y="592294"/>
                </a:cubicBezTo>
                <a:close/>
                <a:moveTo>
                  <a:pt x="8609666" y="585639"/>
                </a:moveTo>
                <a:cubicBezTo>
                  <a:pt x="8584669" y="585639"/>
                  <a:pt x="8561816" y="589977"/>
                  <a:pt x="8541104" y="598653"/>
                </a:cubicBezTo>
                <a:cubicBezTo>
                  <a:pt x="8520394" y="607329"/>
                  <a:pt x="8504190" y="619499"/>
                  <a:pt x="8492493" y="635163"/>
                </a:cubicBezTo>
                <a:cubicBezTo>
                  <a:pt x="8480796" y="650827"/>
                  <a:pt x="8474948" y="668560"/>
                  <a:pt x="8474948" y="688362"/>
                </a:cubicBezTo>
                <a:cubicBezTo>
                  <a:pt x="8474948" y="705011"/>
                  <a:pt x="8480498" y="720490"/>
                  <a:pt x="8491601" y="734800"/>
                </a:cubicBezTo>
                <a:cubicBezTo>
                  <a:pt x="8498233" y="743815"/>
                  <a:pt x="8506430" y="751467"/>
                  <a:pt x="8516192" y="757757"/>
                </a:cubicBezTo>
                <a:cubicBezTo>
                  <a:pt x="8525952" y="764046"/>
                  <a:pt x="8539706" y="770277"/>
                  <a:pt x="8557454" y="776450"/>
                </a:cubicBezTo>
                <a:cubicBezTo>
                  <a:pt x="8570592" y="781909"/>
                  <a:pt x="8596148" y="789763"/>
                  <a:pt x="8634122" y="800014"/>
                </a:cubicBezTo>
                <a:lnTo>
                  <a:pt x="8658291" y="806550"/>
                </a:lnTo>
                <a:cubicBezTo>
                  <a:pt x="8677861" y="811808"/>
                  <a:pt x="8693290" y="816361"/>
                  <a:pt x="8704574" y="820209"/>
                </a:cubicBezTo>
                <a:cubicBezTo>
                  <a:pt x="8715859" y="824057"/>
                  <a:pt x="8724890" y="827734"/>
                  <a:pt x="8731666" y="831240"/>
                </a:cubicBezTo>
                <a:cubicBezTo>
                  <a:pt x="8738442" y="834746"/>
                  <a:pt x="8743958" y="838554"/>
                  <a:pt x="8748216" y="842665"/>
                </a:cubicBezTo>
                <a:cubicBezTo>
                  <a:pt x="8757068" y="851531"/>
                  <a:pt x="8761496" y="861377"/>
                  <a:pt x="8761496" y="872202"/>
                </a:cubicBezTo>
                <a:cubicBezTo>
                  <a:pt x="8761496" y="882663"/>
                  <a:pt x="8758174" y="892106"/>
                  <a:pt x="8751530" y="900532"/>
                </a:cubicBezTo>
                <a:cubicBezTo>
                  <a:pt x="8744886" y="908958"/>
                  <a:pt x="8735450" y="915605"/>
                  <a:pt x="8723223" y="920473"/>
                </a:cubicBezTo>
                <a:cubicBezTo>
                  <a:pt x="8710996" y="925342"/>
                  <a:pt x="8697361" y="927776"/>
                  <a:pt x="8682320" y="927776"/>
                </a:cubicBezTo>
                <a:cubicBezTo>
                  <a:pt x="8665148" y="927776"/>
                  <a:pt x="8647103" y="924721"/>
                  <a:pt x="8628188" y="918611"/>
                </a:cubicBezTo>
                <a:cubicBezTo>
                  <a:pt x="8609271" y="912501"/>
                  <a:pt x="8591116" y="903889"/>
                  <a:pt x="8573721" y="892773"/>
                </a:cubicBezTo>
                <a:cubicBezTo>
                  <a:pt x="8556326" y="881658"/>
                  <a:pt x="8542038" y="869633"/>
                  <a:pt x="8530856" y="856700"/>
                </a:cubicBezTo>
                <a:cubicBezTo>
                  <a:pt x="8512538" y="834937"/>
                  <a:pt x="8501565" y="809175"/>
                  <a:pt x="8497936" y="779416"/>
                </a:cubicBezTo>
                <a:lnTo>
                  <a:pt x="8479989" y="779416"/>
                </a:lnTo>
                <a:lnTo>
                  <a:pt x="8479989" y="945524"/>
                </a:lnTo>
                <a:lnTo>
                  <a:pt x="8497514" y="945524"/>
                </a:lnTo>
                <a:cubicBezTo>
                  <a:pt x="8500418" y="933037"/>
                  <a:pt x="8505394" y="924130"/>
                  <a:pt x="8512446" y="918802"/>
                </a:cubicBezTo>
                <a:cubicBezTo>
                  <a:pt x="8519496" y="913474"/>
                  <a:pt x="8528125" y="910810"/>
                  <a:pt x="8538332" y="910810"/>
                </a:cubicBezTo>
                <a:cubicBezTo>
                  <a:pt x="8543796" y="910810"/>
                  <a:pt x="8549736" y="911687"/>
                  <a:pt x="8556152" y="913441"/>
                </a:cubicBezTo>
                <a:cubicBezTo>
                  <a:pt x="8562569" y="915194"/>
                  <a:pt x="8572884" y="918741"/>
                  <a:pt x="8587095" y="924082"/>
                </a:cubicBezTo>
                <a:cubicBezTo>
                  <a:pt x="8605932" y="932371"/>
                  <a:pt x="8622306" y="938099"/>
                  <a:pt x="8636218" y="941266"/>
                </a:cubicBezTo>
                <a:cubicBezTo>
                  <a:pt x="8650129" y="944433"/>
                  <a:pt x="8665172" y="946017"/>
                  <a:pt x="8681346" y="946017"/>
                </a:cubicBezTo>
                <a:cubicBezTo>
                  <a:pt x="8704432" y="946017"/>
                  <a:pt x="8725013" y="942855"/>
                  <a:pt x="8743089" y="936530"/>
                </a:cubicBezTo>
                <a:cubicBezTo>
                  <a:pt x="8761166" y="930206"/>
                  <a:pt x="8776010" y="921088"/>
                  <a:pt x="8787620" y="909177"/>
                </a:cubicBezTo>
                <a:cubicBezTo>
                  <a:pt x="8798112" y="899040"/>
                  <a:pt x="8805998" y="887784"/>
                  <a:pt x="8811282" y="875411"/>
                </a:cubicBezTo>
                <a:cubicBezTo>
                  <a:pt x="8816565" y="863037"/>
                  <a:pt x="8819206" y="850753"/>
                  <a:pt x="8819206" y="838560"/>
                </a:cubicBezTo>
                <a:cubicBezTo>
                  <a:pt x="8819206" y="826240"/>
                  <a:pt x="8816852" y="814678"/>
                  <a:pt x="8812142" y="803873"/>
                </a:cubicBezTo>
                <a:cubicBezTo>
                  <a:pt x="8807430" y="793068"/>
                  <a:pt x="8801232" y="784048"/>
                  <a:pt x="8793544" y="776812"/>
                </a:cubicBezTo>
                <a:cubicBezTo>
                  <a:pt x="8782038" y="765288"/>
                  <a:pt x="8768752" y="756294"/>
                  <a:pt x="8753685" y="749828"/>
                </a:cubicBezTo>
                <a:cubicBezTo>
                  <a:pt x="8738618" y="743363"/>
                  <a:pt x="8714909" y="735958"/>
                  <a:pt x="8682559" y="727613"/>
                </a:cubicBezTo>
                <a:lnTo>
                  <a:pt x="8657562" y="722544"/>
                </a:lnTo>
                <a:lnTo>
                  <a:pt x="8651824" y="719783"/>
                </a:lnTo>
                <a:cubicBezTo>
                  <a:pt x="8649736" y="719462"/>
                  <a:pt x="8645782" y="718412"/>
                  <a:pt x="8639961" y="716632"/>
                </a:cubicBezTo>
                <a:cubicBezTo>
                  <a:pt x="8618706" y="711482"/>
                  <a:pt x="8602294" y="707176"/>
                  <a:pt x="8590724" y="703714"/>
                </a:cubicBezTo>
                <a:cubicBezTo>
                  <a:pt x="8579154" y="700253"/>
                  <a:pt x="8569831" y="696773"/>
                  <a:pt x="8562756" y="693275"/>
                </a:cubicBezTo>
                <a:cubicBezTo>
                  <a:pt x="8555681" y="689776"/>
                  <a:pt x="8550742" y="686628"/>
                  <a:pt x="8547941" y="683829"/>
                </a:cubicBezTo>
                <a:cubicBezTo>
                  <a:pt x="8539370" y="675749"/>
                  <a:pt x="8535084" y="666733"/>
                  <a:pt x="8535084" y="656784"/>
                </a:cubicBezTo>
                <a:cubicBezTo>
                  <a:pt x="8535084" y="651487"/>
                  <a:pt x="8536458" y="645956"/>
                  <a:pt x="8539204" y="640193"/>
                </a:cubicBezTo>
                <a:cubicBezTo>
                  <a:pt x="8541950" y="634430"/>
                  <a:pt x="8545704" y="629172"/>
                  <a:pt x="8550468" y="624419"/>
                </a:cubicBezTo>
                <a:cubicBezTo>
                  <a:pt x="8557233" y="617677"/>
                  <a:pt x="8565540" y="612568"/>
                  <a:pt x="8575390" y="609092"/>
                </a:cubicBezTo>
                <a:cubicBezTo>
                  <a:pt x="8585240" y="605617"/>
                  <a:pt x="8596504" y="603879"/>
                  <a:pt x="8609184" y="603879"/>
                </a:cubicBezTo>
                <a:cubicBezTo>
                  <a:pt x="8626574" y="603879"/>
                  <a:pt x="8643777" y="606184"/>
                  <a:pt x="8660792" y="610793"/>
                </a:cubicBezTo>
                <a:cubicBezTo>
                  <a:pt x="8677806" y="615402"/>
                  <a:pt x="8693193" y="621739"/>
                  <a:pt x="8706950" y="629804"/>
                </a:cubicBezTo>
                <a:cubicBezTo>
                  <a:pt x="8720708" y="637869"/>
                  <a:pt x="8731946" y="646992"/>
                  <a:pt x="8740662" y="657173"/>
                </a:cubicBezTo>
                <a:cubicBezTo>
                  <a:pt x="8753346" y="672533"/>
                  <a:pt x="8765062" y="694947"/>
                  <a:pt x="8775808" y="724416"/>
                </a:cubicBezTo>
                <a:lnTo>
                  <a:pt x="8792962" y="724416"/>
                </a:lnTo>
                <a:lnTo>
                  <a:pt x="8792962" y="598950"/>
                </a:lnTo>
                <a:lnTo>
                  <a:pt x="8775600" y="598950"/>
                </a:lnTo>
                <a:cubicBezTo>
                  <a:pt x="8770120" y="617452"/>
                  <a:pt x="8762340" y="626703"/>
                  <a:pt x="8752260" y="626703"/>
                </a:cubicBezTo>
                <a:cubicBezTo>
                  <a:pt x="8748054" y="626703"/>
                  <a:pt x="8738778" y="623245"/>
                  <a:pt x="8724433" y="616328"/>
                </a:cubicBezTo>
                <a:cubicBezTo>
                  <a:pt x="8685427" y="595868"/>
                  <a:pt x="8647171" y="585639"/>
                  <a:pt x="8609666" y="585639"/>
                </a:cubicBezTo>
                <a:close/>
                <a:moveTo>
                  <a:pt x="6622521" y="585639"/>
                </a:moveTo>
                <a:cubicBezTo>
                  <a:pt x="6586006" y="585639"/>
                  <a:pt x="6552052" y="593774"/>
                  <a:pt x="6520656" y="610044"/>
                </a:cubicBezTo>
                <a:cubicBezTo>
                  <a:pt x="6489261" y="626314"/>
                  <a:pt x="6464218" y="648337"/>
                  <a:pt x="6445527" y="676112"/>
                </a:cubicBezTo>
                <a:cubicBezTo>
                  <a:pt x="6426836" y="703888"/>
                  <a:pt x="6417490" y="733915"/>
                  <a:pt x="6417490" y="766194"/>
                </a:cubicBezTo>
                <a:cubicBezTo>
                  <a:pt x="6417490" y="790566"/>
                  <a:pt x="6422910" y="813838"/>
                  <a:pt x="6433751" y="836010"/>
                </a:cubicBezTo>
                <a:cubicBezTo>
                  <a:pt x="6444592" y="858182"/>
                  <a:pt x="6459699" y="877586"/>
                  <a:pt x="6479073" y="894222"/>
                </a:cubicBezTo>
                <a:cubicBezTo>
                  <a:pt x="6498448" y="910857"/>
                  <a:pt x="6520739" y="923690"/>
                  <a:pt x="6545949" y="932719"/>
                </a:cubicBezTo>
                <a:cubicBezTo>
                  <a:pt x="6571158" y="941748"/>
                  <a:pt x="6598128" y="946263"/>
                  <a:pt x="6626858" y="946263"/>
                </a:cubicBezTo>
                <a:cubicBezTo>
                  <a:pt x="6664495" y="946263"/>
                  <a:pt x="6699113" y="938267"/>
                  <a:pt x="6730712" y="922274"/>
                </a:cubicBezTo>
                <a:cubicBezTo>
                  <a:pt x="6762311" y="906281"/>
                  <a:pt x="6787355" y="884534"/>
                  <a:pt x="6805843" y="857033"/>
                </a:cubicBezTo>
                <a:cubicBezTo>
                  <a:pt x="6824332" y="829532"/>
                  <a:pt x="6833576" y="799445"/>
                  <a:pt x="6833576" y="766771"/>
                </a:cubicBezTo>
                <a:cubicBezTo>
                  <a:pt x="6833576" y="745141"/>
                  <a:pt x="6829002" y="723898"/>
                  <a:pt x="6819855" y="703040"/>
                </a:cubicBezTo>
                <a:cubicBezTo>
                  <a:pt x="6810708" y="682183"/>
                  <a:pt x="6797775" y="663318"/>
                  <a:pt x="6781057" y="646446"/>
                </a:cubicBezTo>
                <a:cubicBezTo>
                  <a:pt x="6761301" y="626642"/>
                  <a:pt x="6737977" y="611556"/>
                  <a:pt x="6711085" y="601189"/>
                </a:cubicBezTo>
                <a:cubicBezTo>
                  <a:pt x="6684192" y="590822"/>
                  <a:pt x="6654671" y="585639"/>
                  <a:pt x="6622521" y="585639"/>
                </a:cubicBezTo>
                <a:close/>
                <a:moveTo>
                  <a:pt x="5461400" y="585639"/>
                </a:moveTo>
                <a:lnTo>
                  <a:pt x="5352927" y="831365"/>
                </a:lnTo>
                <a:cubicBezTo>
                  <a:pt x="5337010" y="867210"/>
                  <a:pt x="5320820" y="891511"/>
                  <a:pt x="5304359" y="904270"/>
                </a:cubicBezTo>
                <a:cubicBezTo>
                  <a:pt x="5297500" y="909616"/>
                  <a:pt x="5291316" y="913423"/>
                  <a:pt x="5285806" y="915692"/>
                </a:cubicBezTo>
                <a:cubicBezTo>
                  <a:pt x="5280295" y="917960"/>
                  <a:pt x="5271363" y="919794"/>
                  <a:pt x="5259007" y="921194"/>
                </a:cubicBezTo>
                <a:lnTo>
                  <a:pt x="5259007" y="939854"/>
                </a:lnTo>
                <a:lnTo>
                  <a:pt x="5406643" y="939854"/>
                </a:lnTo>
                <a:lnTo>
                  <a:pt x="5406643" y="920951"/>
                </a:lnTo>
                <a:cubicBezTo>
                  <a:pt x="5397453" y="920491"/>
                  <a:pt x="5391285" y="919859"/>
                  <a:pt x="5388140" y="919054"/>
                </a:cubicBezTo>
                <a:cubicBezTo>
                  <a:pt x="5384996" y="918249"/>
                  <a:pt x="5381942" y="916969"/>
                  <a:pt x="5378982" y="915212"/>
                </a:cubicBezTo>
                <a:cubicBezTo>
                  <a:pt x="5372180" y="911381"/>
                  <a:pt x="5366951" y="906232"/>
                  <a:pt x="5363296" y="899766"/>
                </a:cubicBezTo>
                <a:cubicBezTo>
                  <a:pt x="5359641" y="893299"/>
                  <a:pt x="5357813" y="886720"/>
                  <a:pt x="5357813" y="880029"/>
                </a:cubicBezTo>
                <a:cubicBezTo>
                  <a:pt x="5357813" y="871943"/>
                  <a:pt x="5359589" y="862996"/>
                  <a:pt x="5363140" y="853188"/>
                </a:cubicBezTo>
                <a:lnTo>
                  <a:pt x="5372249" y="833861"/>
                </a:lnTo>
                <a:lnTo>
                  <a:pt x="5508415" y="833861"/>
                </a:lnTo>
                <a:lnTo>
                  <a:pt x="5512744" y="843497"/>
                </a:lnTo>
                <a:cubicBezTo>
                  <a:pt x="5513969" y="845782"/>
                  <a:pt x="5515068" y="848063"/>
                  <a:pt x="5516039" y="850339"/>
                </a:cubicBezTo>
                <a:cubicBezTo>
                  <a:pt x="5517011" y="852616"/>
                  <a:pt x="5517674" y="854109"/>
                  <a:pt x="5518029" y="854821"/>
                </a:cubicBezTo>
                <a:cubicBezTo>
                  <a:pt x="5525839" y="871621"/>
                  <a:pt x="5530859" y="883104"/>
                  <a:pt x="5533086" y="889270"/>
                </a:cubicBezTo>
                <a:cubicBezTo>
                  <a:pt x="5535313" y="895437"/>
                  <a:pt x="5536427" y="900429"/>
                  <a:pt x="5536427" y="904247"/>
                </a:cubicBezTo>
                <a:cubicBezTo>
                  <a:pt x="5536427" y="909629"/>
                  <a:pt x="5534085" y="913704"/>
                  <a:pt x="5529398" y="916474"/>
                </a:cubicBezTo>
                <a:cubicBezTo>
                  <a:pt x="5524712" y="919243"/>
                  <a:pt x="5516473" y="920627"/>
                  <a:pt x="5504680" y="920627"/>
                </a:cubicBezTo>
                <a:lnTo>
                  <a:pt x="5474171" y="920627"/>
                </a:lnTo>
                <a:lnTo>
                  <a:pt x="5474171" y="939854"/>
                </a:lnTo>
                <a:lnTo>
                  <a:pt x="5680305" y="939854"/>
                </a:lnTo>
                <a:lnTo>
                  <a:pt x="5680305" y="920627"/>
                </a:lnTo>
                <a:lnTo>
                  <a:pt x="5666185" y="920627"/>
                </a:lnTo>
                <a:cubicBezTo>
                  <a:pt x="5657589" y="920627"/>
                  <a:pt x="5650266" y="919437"/>
                  <a:pt x="5644218" y="917055"/>
                </a:cubicBezTo>
                <a:cubicBezTo>
                  <a:pt x="5638169" y="914674"/>
                  <a:pt x="5632666" y="910739"/>
                  <a:pt x="5627706" y="905250"/>
                </a:cubicBezTo>
                <a:cubicBezTo>
                  <a:pt x="5622747" y="899762"/>
                  <a:pt x="5618367" y="893826"/>
                  <a:pt x="5614567" y="887443"/>
                </a:cubicBezTo>
                <a:lnTo>
                  <a:pt x="5476895" y="585639"/>
                </a:lnTo>
                <a:close/>
                <a:moveTo>
                  <a:pt x="4508900" y="585639"/>
                </a:moveTo>
                <a:lnTo>
                  <a:pt x="4400426" y="831365"/>
                </a:lnTo>
                <a:cubicBezTo>
                  <a:pt x="4384510" y="867210"/>
                  <a:pt x="4368320" y="891511"/>
                  <a:pt x="4351859" y="904270"/>
                </a:cubicBezTo>
                <a:cubicBezTo>
                  <a:pt x="4345000" y="909616"/>
                  <a:pt x="4338816" y="913423"/>
                  <a:pt x="4333306" y="915692"/>
                </a:cubicBezTo>
                <a:cubicBezTo>
                  <a:pt x="4327796" y="917960"/>
                  <a:pt x="4318862" y="919794"/>
                  <a:pt x="4306507" y="921194"/>
                </a:cubicBezTo>
                <a:lnTo>
                  <a:pt x="4306507" y="939854"/>
                </a:lnTo>
                <a:lnTo>
                  <a:pt x="4454143" y="939854"/>
                </a:lnTo>
                <a:lnTo>
                  <a:pt x="4454143" y="920951"/>
                </a:lnTo>
                <a:cubicBezTo>
                  <a:pt x="4444953" y="920491"/>
                  <a:pt x="4438786" y="919859"/>
                  <a:pt x="4435640" y="919054"/>
                </a:cubicBezTo>
                <a:cubicBezTo>
                  <a:pt x="4432496" y="918249"/>
                  <a:pt x="4429442" y="916969"/>
                  <a:pt x="4426482" y="915212"/>
                </a:cubicBezTo>
                <a:cubicBezTo>
                  <a:pt x="4419680" y="911381"/>
                  <a:pt x="4414451" y="906232"/>
                  <a:pt x="4410796" y="899766"/>
                </a:cubicBezTo>
                <a:cubicBezTo>
                  <a:pt x="4407141" y="893299"/>
                  <a:pt x="4405315" y="886720"/>
                  <a:pt x="4405315" y="880029"/>
                </a:cubicBezTo>
                <a:cubicBezTo>
                  <a:pt x="4405315" y="871943"/>
                  <a:pt x="4407089" y="862996"/>
                  <a:pt x="4410640" y="853188"/>
                </a:cubicBezTo>
                <a:lnTo>
                  <a:pt x="4419749" y="833861"/>
                </a:lnTo>
                <a:lnTo>
                  <a:pt x="4555915" y="833861"/>
                </a:lnTo>
                <a:lnTo>
                  <a:pt x="4560244" y="843497"/>
                </a:lnTo>
                <a:cubicBezTo>
                  <a:pt x="4561469" y="845782"/>
                  <a:pt x="4562568" y="848063"/>
                  <a:pt x="4563539" y="850339"/>
                </a:cubicBezTo>
                <a:cubicBezTo>
                  <a:pt x="4564511" y="852616"/>
                  <a:pt x="4565174" y="854109"/>
                  <a:pt x="4565528" y="854821"/>
                </a:cubicBezTo>
                <a:cubicBezTo>
                  <a:pt x="4573339" y="871621"/>
                  <a:pt x="4578359" y="883104"/>
                  <a:pt x="4580587" y="889270"/>
                </a:cubicBezTo>
                <a:cubicBezTo>
                  <a:pt x="4582814" y="895437"/>
                  <a:pt x="4583928" y="900429"/>
                  <a:pt x="4583928" y="904247"/>
                </a:cubicBezTo>
                <a:cubicBezTo>
                  <a:pt x="4583928" y="909629"/>
                  <a:pt x="4581585" y="913704"/>
                  <a:pt x="4576899" y="916474"/>
                </a:cubicBezTo>
                <a:cubicBezTo>
                  <a:pt x="4572212" y="919243"/>
                  <a:pt x="4563973" y="920627"/>
                  <a:pt x="4552180" y="920627"/>
                </a:cubicBezTo>
                <a:lnTo>
                  <a:pt x="4521672" y="920627"/>
                </a:lnTo>
                <a:lnTo>
                  <a:pt x="4521672" y="939854"/>
                </a:lnTo>
                <a:lnTo>
                  <a:pt x="4727805" y="939854"/>
                </a:lnTo>
                <a:lnTo>
                  <a:pt x="4727805" y="920627"/>
                </a:lnTo>
                <a:lnTo>
                  <a:pt x="4713685" y="920627"/>
                </a:lnTo>
                <a:cubicBezTo>
                  <a:pt x="4705088" y="920627"/>
                  <a:pt x="4697766" y="919437"/>
                  <a:pt x="4691718" y="917055"/>
                </a:cubicBezTo>
                <a:cubicBezTo>
                  <a:pt x="4685670" y="914674"/>
                  <a:pt x="4680166" y="910739"/>
                  <a:pt x="4675206" y="905250"/>
                </a:cubicBezTo>
                <a:cubicBezTo>
                  <a:pt x="4670247" y="899762"/>
                  <a:pt x="4665868" y="893826"/>
                  <a:pt x="4662067" y="887443"/>
                </a:cubicBezTo>
                <a:lnTo>
                  <a:pt x="4524395" y="585639"/>
                </a:lnTo>
                <a:close/>
                <a:moveTo>
                  <a:pt x="3649505" y="585639"/>
                </a:moveTo>
                <a:cubicBezTo>
                  <a:pt x="3613706" y="585639"/>
                  <a:pt x="3581363" y="596310"/>
                  <a:pt x="3552474" y="617652"/>
                </a:cubicBezTo>
                <a:cubicBezTo>
                  <a:pt x="3535930" y="626095"/>
                  <a:pt x="3520861" y="638507"/>
                  <a:pt x="3507264" y="654889"/>
                </a:cubicBezTo>
                <a:cubicBezTo>
                  <a:pt x="3493669" y="671271"/>
                  <a:pt x="3483304" y="688954"/>
                  <a:pt x="3476170" y="707940"/>
                </a:cubicBezTo>
                <a:cubicBezTo>
                  <a:pt x="3469035" y="726925"/>
                  <a:pt x="3465468" y="746046"/>
                  <a:pt x="3465468" y="765304"/>
                </a:cubicBezTo>
                <a:cubicBezTo>
                  <a:pt x="3465468" y="797700"/>
                  <a:pt x="3474501" y="827850"/>
                  <a:pt x="3492566" y="855753"/>
                </a:cubicBezTo>
                <a:cubicBezTo>
                  <a:pt x="3510630" y="883656"/>
                  <a:pt x="3534908" y="905798"/>
                  <a:pt x="3565400" y="922182"/>
                </a:cubicBezTo>
                <a:cubicBezTo>
                  <a:pt x="3595891" y="938565"/>
                  <a:pt x="3628840" y="946756"/>
                  <a:pt x="3664249" y="946756"/>
                </a:cubicBezTo>
                <a:cubicBezTo>
                  <a:pt x="3720724" y="946756"/>
                  <a:pt x="3766130" y="925663"/>
                  <a:pt x="3800465" y="883476"/>
                </a:cubicBezTo>
                <a:cubicBezTo>
                  <a:pt x="3808340" y="873611"/>
                  <a:pt x="3814670" y="863815"/>
                  <a:pt x="3819455" y="854089"/>
                </a:cubicBezTo>
                <a:cubicBezTo>
                  <a:pt x="3824240" y="844362"/>
                  <a:pt x="3828700" y="830061"/>
                  <a:pt x="3832837" y="811183"/>
                </a:cubicBezTo>
                <a:lnTo>
                  <a:pt x="3815624" y="811183"/>
                </a:lnTo>
                <a:cubicBezTo>
                  <a:pt x="3809985" y="828623"/>
                  <a:pt x="3804742" y="841911"/>
                  <a:pt x="3799893" y="851048"/>
                </a:cubicBezTo>
                <a:cubicBezTo>
                  <a:pt x="3795044" y="860185"/>
                  <a:pt x="3788609" y="869401"/>
                  <a:pt x="3780587" y="878696"/>
                </a:cubicBezTo>
                <a:cubicBezTo>
                  <a:pt x="3771110" y="889378"/>
                  <a:pt x="3760582" y="898404"/>
                  <a:pt x="3749003" y="905776"/>
                </a:cubicBezTo>
                <a:cubicBezTo>
                  <a:pt x="3737424" y="913148"/>
                  <a:pt x="3724984" y="918699"/>
                  <a:pt x="3711682" y="922428"/>
                </a:cubicBezTo>
                <a:cubicBezTo>
                  <a:pt x="3698380" y="926158"/>
                  <a:pt x="3684422" y="928022"/>
                  <a:pt x="3669810" y="928022"/>
                </a:cubicBezTo>
                <a:cubicBezTo>
                  <a:pt x="3654191" y="928022"/>
                  <a:pt x="3639936" y="925623"/>
                  <a:pt x="3627045" y="920824"/>
                </a:cubicBezTo>
                <a:cubicBezTo>
                  <a:pt x="3614154" y="916025"/>
                  <a:pt x="3603705" y="910180"/>
                  <a:pt x="3595699" y="903288"/>
                </a:cubicBezTo>
                <a:cubicBezTo>
                  <a:pt x="3587372" y="893356"/>
                  <a:pt x="3580796" y="882688"/>
                  <a:pt x="3575970" y="871284"/>
                </a:cubicBezTo>
                <a:cubicBezTo>
                  <a:pt x="3571144" y="859880"/>
                  <a:pt x="3567544" y="845647"/>
                  <a:pt x="3565172" y="828586"/>
                </a:cubicBezTo>
                <a:cubicBezTo>
                  <a:pt x="3562799" y="811525"/>
                  <a:pt x="3561614" y="791734"/>
                  <a:pt x="3561614" y="769213"/>
                </a:cubicBezTo>
                <a:cubicBezTo>
                  <a:pt x="3561614" y="730362"/>
                  <a:pt x="3564933" y="698643"/>
                  <a:pt x="3571573" y="674056"/>
                </a:cubicBezTo>
                <a:cubicBezTo>
                  <a:pt x="3578213" y="649469"/>
                  <a:pt x="3588191" y="631544"/>
                  <a:pt x="3601505" y="620281"/>
                </a:cubicBezTo>
                <a:cubicBezTo>
                  <a:pt x="3614820" y="609018"/>
                  <a:pt x="3632108" y="603386"/>
                  <a:pt x="3653372" y="603386"/>
                </a:cubicBezTo>
                <a:cubicBezTo>
                  <a:pt x="3671435" y="603386"/>
                  <a:pt x="3689113" y="607507"/>
                  <a:pt x="3706403" y="615748"/>
                </a:cubicBezTo>
                <a:cubicBezTo>
                  <a:pt x="3723694" y="623989"/>
                  <a:pt x="3739708" y="636013"/>
                  <a:pt x="3754445" y="651819"/>
                </a:cubicBezTo>
                <a:cubicBezTo>
                  <a:pt x="3769182" y="667626"/>
                  <a:pt x="3781872" y="686279"/>
                  <a:pt x="3792515" y="707778"/>
                </a:cubicBezTo>
                <a:cubicBezTo>
                  <a:pt x="3796927" y="716444"/>
                  <a:pt x="3800340" y="724354"/>
                  <a:pt x="3802755" y="731509"/>
                </a:cubicBezTo>
                <a:cubicBezTo>
                  <a:pt x="3805170" y="738664"/>
                  <a:pt x="3808040" y="749364"/>
                  <a:pt x="3811365" y="763609"/>
                </a:cubicBezTo>
                <a:lnTo>
                  <a:pt x="3828489" y="763609"/>
                </a:lnTo>
                <a:lnTo>
                  <a:pt x="3821190" y="591308"/>
                </a:lnTo>
                <a:lnTo>
                  <a:pt x="3805326" y="591308"/>
                </a:lnTo>
                <a:cubicBezTo>
                  <a:pt x="3788081" y="615344"/>
                  <a:pt x="3774576" y="627362"/>
                  <a:pt x="3764811" y="627362"/>
                </a:cubicBezTo>
                <a:cubicBezTo>
                  <a:pt x="3760708" y="627362"/>
                  <a:pt x="3753919" y="624079"/>
                  <a:pt x="3744444" y="617514"/>
                </a:cubicBezTo>
                <a:cubicBezTo>
                  <a:pt x="3734035" y="609805"/>
                  <a:pt x="3723984" y="603625"/>
                  <a:pt x="3714291" y="598971"/>
                </a:cubicBezTo>
                <a:cubicBezTo>
                  <a:pt x="3704598" y="594317"/>
                  <a:pt x="3694308" y="590931"/>
                  <a:pt x="3683419" y="588814"/>
                </a:cubicBezTo>
                <a:cubicBezTo>
                  <a:pt x="3672531" y="586697"/>
                  <a:pt x="3661226" y="585639"/>
                  <a:pt x="3649505" y="585639"/>
                </a:cubicBezTo>
                <a:close/>
                <a:moveTo>
                  <a:pt x="3214513" y="507746"/>
                </a:moveTo>
                <a:lnTo>
                  <a:pt x="3165033" y="584653"/>
                </a:lnTo>
                <a:lnTo>
                  <a:pt x="3181683" y="584653"/>
                </a:lnTo>
                <a:lnTo>
                  <a:pt x="3321558" y="507746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98938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826273D8-6EE2-4051-2A9B-41893C78C8BF}"/>
              </a:ext>
            </a:extLst>
          </p:cNvPr>
          <p:cNvSpPr/>
          <p:nvPr/>
        </p:nvSpPr>
        <p:spPr>
          <a:xfrm>
            <a:off x="5128043" y="3726612"/>
            <a:ext cx="1935914" cy="2700067"/>
          </a:xfrm>
          <a:prstGeom prst="roundRect">
            <a:avLst/>
          </a:prstGeom>
          <a:solidFill>
            <a:srgbClr val="AE4C4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A1ADBFB-468D-DDAF-82C9-34E0B5BBB121}"/>
              </a:ext>
            </a:extLst>
          </p:cNvPr>
          <p:cNvSpPr txBox="1"/>
          <p:nvPr/>
        </p:nvSpPr>
        <p:spPr>
          <a:xfrm>
            <a:off x="255918" y="3861759"/>
            <a:ext cx="572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06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C91A07D-7912-AC9F-175C-B8005579CFE3}"/>
              </a:ext>
            </a:extLst>
          </p:cNvPr>
          <p:cNvSpPr txBox="1"/>
          <p:nvPr/>
        </p:nvSpPr>
        <p:spPr>
          <a:xfrm>
            <a:off x="2909977" y="3861759"/>
            <a:ext cx="572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07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431F572-C3FA-0EB1-4425-96649B264155}"/>
              </a:ext>
            </a:extLst>
          </p:cNvPr>
          <p:cNvSpPr txBox="1"/>
          <p:nvPr/>
        </p:nvSpPr>
        <p:spPr>
          <a:xfrm>
            <a:off x="5361317" y="3861759"/>
            <a:ext cx="572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08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3DD1F813-6200-516A-9BF0-98ACA38A90AD}"/>
              </a:ext>
            </a:extLst>
          </p:cNvPr>
          <p:cNvSpPr txBox="1"/>
          <p:nvPr/>
        </p:nvSpPr>
        <p:spPr>
          <a:xfrm>
            <a:off x="5307528" y="4704103"/>
            <a:ext cx="1650520" cy="504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</a:pPr>
            <a:r>
              <a:rPr lang="fr-FR" sz="12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- Analyser les barrières de l’évènement. </a:t>
            </a:r>
            <a:endParaRPr lang="fr-FR" sz="1200" b="1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5C356A4B-B9A8-9A12-9CE2-FEE228714FD4}"/>
              </a:ext>
            </a:extLst>
          </p:cNvPr>
          <p:cNvSpPr/>
          <p:nvPr/>
        </p:nvSpPr>
        <p:spPr>
          <a:xfrm>
            <a:off x="5854461" y="2964612"/>
            <a:ext cx="483078" cy="461665"/>
          </a:xfrm>
          <a:prstGeom prst="ellipse">
            <a:avLst/>
          </a:prstGeom>
          <a:solidFill>
            <a:srgbClr val="AE4C4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AEF31711-5DE1-E92B-E6FC-1770C1B76ECB}"/>
              </a:ext>
            </a:extLst>
          </p:cNvPr>
          <p:cNvSpPr txBox="1"/>
          <p:nvPr/>
        </p:nvSpPr>
        <p:spPr>
          <a:xfrm>
            <a:off x="220060" y="4704103"/>
            <a:ext cx="1650520" cy="716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</a:pPr>
            <a:r>
              <a:rPr lang="fr-FR" sz="12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- Pas de questionnaire ciblé concernant la FCVD</a:t>
            </a:r>
            <a:endParaRPr lang="fr-FR" sz="1200" b="1" dirty="0">
              <a:solidFill>
                <a:schemeClr val="bg1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46C2CA86-B3BF-2E1C-9B0F-BA3200D5C5F7}"/>
              </a:ext>
            </a:extLst>
          </p:cNvPr>
          <p:cNvSpPr txBox="1"/>
          <p:nvPr/>
        </p:nvSpPr>
        <p:spPr>
          <a:xfrm>
            <a:off x="2918941" y="4677208"/>
            <a:ext cx="1650520" cy="929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</a:pPr>
            <a:r>
              <a:rPr lang="fr-FR" sz="12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- Analyser causes immédiates et les causes profondes : selon la grille ALARM</a:t>
            </a:r>
            <a:endParaRPr lang="fr-FR" sz="1200" b="1" dirty="0">
              <a:solidFill>
                <a:schemeClr val="bg1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CB475F1-9AA3-1DFB-448F-3353B8F7FB56}"/>
              </a:ext>
            </a:extLst>
          </p:cNvPr>
          <p:cNvSpPr txBox="1"/>
          <p:nvPr/>
        </p:nvSpPr>
        <p:spPr>
          <a:xfrm>
            <a:off x="161925" y="2056153"/>
            <a:ext cx="1943099" cy="644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</a:pPr>
            <a:r>
              <a:rPr lang="fr-FR" sz="1600" b="1" dirty="0">
                <a:solidFill>
                  <a:schemeClr val="bg1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Questions complémentaires</a:t>
            </a:r>
            <a:endParaRPr lang="fr-FR" sz="1600" b="1" dirty="0">
              <a:solidFill>
                <a:schemeClr val="bg1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7F29328F-315E-7298-ED28-C1DC2B919815}"/>
              </a:ext>
            </a:extLst>
          </p:cNvPr>
          <p:cNvSpPr txBox="1"/>
          <p:nvPr/>
        </p:nvSpPr>
        <p:spPr>
          <a:xfrm>
            <a:off x="2943226" y="2313328"/>
            <a:ext cx="1771650" cy="361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</a:pPr>
            <a:r>
              <a:rPr lang="fr-FR" sz="1600" b="1" dirty="0">
                <a:solidFill>
                  <a:schemeClr val="bg1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Causes</a:t>
            </a:r>
            <a:endParaRPr lang="fr-FR" sz="1600" b="1" dirty="0">
              <a:solidFill>
                <a:schemeClr val="bg1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16C3CE60-65E9-B270-CD90-64E093566DB5}"/>
              </a:ext>
            </a:extLst>
          </p:cNvPr>
          <p:cNvSpPr/>
          <p:nvPr/>
        </p:nvSpPr>
        <p:spPr>
          <a:xfrm>
            <a:off x="5128043" y="2060575"/>
            <a:ext cx="1935914" cy="828675"/>
          </a:xfrm>
          <a:prstGeom prst="roundRect">
            <a:avLst/>
          </a:prstGeom>
          <a:solidFill>
            <a:srgbClr val="AE4C4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8C697F13-9166-1F93-6629-1D5DA0417E5F}"/>
              </a:ext>
            </a:extLst>
          </p:cNvPr>
          <p:cNvSpPr txBox="1"/>
          <p:nvPr/>
        </p:nvSpPr>
        <p:spPr>
          <a:xfrm>
            <a:off x="5295901" y="2303803"/>
            <a:ext cx="1771650" cy="361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</a:pPr>
            <a:r>
              <a:rPr lang="fr-FR" sz="1600" b="1" dirty="0">
                <a:ea typeface="Aptos" panose="020B0004020202020204" pitchFamily="34" charset="0"/>
                <a:cs typeface="Times New Roman" panose="02020603050405020304" pitchFamily="18" charset="0"/>
              </a:rPr>
              <a:t>Barrières</a:t>
            </a:r>
            <a:endParaRPr lang="fr-FR" sz="1600" b="1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Image 7" descr="Une image contenant texte, Police, logo, cercle&#10;&#10;Description générée automatiquement">
            <a:extLst>
              <a:ext uri="{FF2B5EF4-FFF2-40B4-BE49-F238E27FC236}">
                <a16:creationId xmlns:a16="http://schemas.microsoft.com/office/drawing/2014/main" id="{9FFD4041-DE7C-B7CD-11F4-86A707EFC3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762" y="126460"/>
            <a:ext cx="1258398" cy="1258398"/>
          </a:xfrm>
          <a:prstGeom prst="rect">
            <a:avLst/>
          </a:prstGeom>
          <a:gradFill>
            <a:gsLst>
              <a:gs pos="95000">
                <a:srgbClr val="002537"/>
              </a:gs>
              <a:gs pos="41000">
                <a:srgbClr val="386480"/>
              </a:gs>
              <a:gs pos="99500">
                <a:srgbClr val="8BCEED"/>
              </a:gs>
              <a:gs pos="0">
                <a:schemeClr val="accent1">
                  <a:lumMod val="45000"/>
                  <a:lumOff val="55000"/>
                </a:schemeClr>
              </a:gs>
            </a:gsLst>
            <a:lin ang="3000000" scaled="0"/>
          </a:gradFill>
          <a:ln w="57150" cap="rnd">
            <a:solidFill>
              <a:schemeClr val="bg1">
                <a:alpha val="44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4291268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95E7BAE-7CE6-9E11-183F-E5B7EA28FEE5}"/>
              </a:ext>
            </a:extLst>
          </p:cNvPr>
          <p:cNvSpPr/>
          <p:nvPr/>
        </p:nvSpPr>
        <p:spPr>
          <a:xfrm>
            <a:off x="143367" y="500375"/>
            <a:ext cx="11899334" cy="4007948"/>
          </a:xfrm>
          <a:prstGeom prst="rect">
            <a:avLst/>
          </a:prstGeom>
          <a:gradFill flip="none" rotWithShape="1">
            <a:gsLst>
              <a:gs pos="95000">
                <a:srgbClr val="002537"/>
              </a:gs>
              <a:gs pos="41000">
                <a:srgbClr val="386480"/>
              </a:gs>
              <a:gs pos="99500">
                <a:srgbClr val="8BCEED"/>
              </a:gs>
              <a:gs pos="0">
                <a:schemeClr val="accent1">
                  <a:lumMod val="45000"/>
                  <a:lumOff val="55000"/>
                </a:schemeClr>
              </a:gs>
            </a:gsLst>
            <a:lin ang="30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Forme libre : forme 2">
            <a:extLst>
              <a:ext uri="{FF2B5EF4-FFF2-40B4-BE49-F238E27FC236}">
                <a16:creationId xmlns:a16="http://schemas.microsoft.com/office/drawing/2014/main" id="{D9DC30C9-A8ED-8D64-E8DC-45BB5285FB0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266727" y="2967335"/>
                </a:moveTo>
                <a:cubicBezTo>
                  <a:pt x="224231" y="2967335"/>
                  <a:pt x="189781" y="3001785"/>
                  <a:pt x="189781" y="3044281"/>
                </a:cubicBezTo>
                <a:lnTo>
                  <a:pt x="189781" y="3352054"/>
                </a:lnTo>
                <a:cubicBezTo>
                  <a:pt x="189781" y="3394550"/>
                  <a:pt x="224231" y="3429000"/>
                  <a:pt x="266727" y="3429000"/>
                </a:cubicBezTo>
                <a:lnTo>
                  <a:pt x="11882862" y="3429000"/>
                </a:lnTo>
                <a:cubicBezTo>
                  <a:pt x="11925358" y="3429000"/>
                  <a:pt x="11959808" y="3394550"/>
                  <a:pt x="11959808" y="3352054"/>
                </a:cubicBezTo>
                <a:lnTo>
                  <a:pt x="11959808" y="3044281"/>
                </a:lnTo>
                <a:cubicBezTo>
                  <a:pt x="11959808" y="3001785"/>
                  <a:pt x="11925358" y="2967335"/>
                  <a:pt x="11882862" y="2967335"/>
                </a:cubicBezTo>
                <a:close/>
                <a:moveTo>
                  <a:pt x="3391279" y="1284224"/>
                </a:moveTo>
                <a:lnTo>
                  <a:pt x="3453993" y="1424727"/>
                </a:lnTo>
                <a:lnTo>
                  <a:pt x="3330251" y="1424727"/>
                </a:lnTo>
                <a:close/>
                <a:moveTo>
                  <a:pt x="2952697" y="1201894"/>
                </a:moveTo>
                <a:lnTo>
                  <a:pt x="2952697" y="1220628"/>
                </a:lnTo>
                <a:lnTo>
                  <a:pt x="2967052" y="1220628"/>
                </a:lnTo>
                <a:cubicBezTo>
                  <a:pt x="2985108" y="1220628"/>
                  <a:pt x="2998679" y="1224644"/>
                  <a:pt x="3007766" y="1232675"/>
                </a:cubicBezTo>
                <a:cubicBezTo>
                  <a:pt x="3012273" y="1236227"/>
                  <a:pt x="3015712" y="1240808"/>
                  <a:pt x="3018085" y="1246420"/>
                </a:cubicBezTo>
                <a:cubicBezTo>
                  <a:pt x="3020457" y="1252031"/>
                  <a:pt x="3022266" y="1259972"/>
                  <a:pt x="3023511" y="1270243"/>
                </a:cubicBezTo>
                <a:cubicBezTo>
                  <a:pt x="3023511" y="1296757"/>
                  <a:pt x="3023511" y="1338388"/>
                  <a:pt x="3023511" y="1395136"/>
                </a:cubicBezTo>
                <a:cubicBezTo>
                  <a:pt x="3023511" y="1409001"/>
                  <a:pt x="3023511" y="1419400"/>
                  <a:pt x="3023511" y="1426333"/>
                </a:cubicBezTo>
                <a:cubicBezTo>
                  <a:pt x="3023511" y="1433266"/>
                  <a:pt x="3023511" y="1440521"/>
                  <a:pt x="3023511" y="1448098"/>
                </a:cubicBezTo>
                <a:cubicBezTo>
                  <a:pt x="3023511" y="1455675"/>
                  <a:pt x="3023511" y="1464220"/>
                  <a:pt x="3023511" y="1473734"/>
                </a:cubicBezTo>
                <a:cubicBezTo>
                  <a:pt x="3023511" y="1493145"/>
                  <a:pt x="3018951" y="1507414"/>
                  <a:pt x="3009830" y="1516539"/>
                </a:cubicBezTo>
                <a:cubicBezTo>
                  <a:pt x="3000710" y="1525665"/>
                  <a:pt x="2986451" y="1530228"/>
                  <a:pt x="2967052" y="1530228"/>
                </a:cubicBezTo>
                <a:lnTo>
                  <a:pt x="2952697" y="1530228"/>
                </a:lnTo>
                <a:lnTo>
                  <a:pt x="2952697" y="1549454"/>
                </a:lnTo>
                <a:lnTo>
                  <a:pt x="3175426" y="1549454"/>
                </a:lnTo>
                <a:lnTo>
                  <a:pt x="3175426" y="1530228"/>
                </a:lnTo>
                <a:lnTo>
                  <a:pt x="3160825" y="1530228"/>
                </a:lnTo>
                <a:cubicBezTo>
                  <a:pt x="3141652" y="1530228"/>
                  <a:pt x="3127531" y="1525689"/>
                  <a:pt x="3118461" y="1516613"/>
                </a:cubicBezTo>
                <a:cubicBezTo>
                  <a:pt x="3109390" y="1507536"/>
                  <a:pt x="3104855" y="1493243"/>
                  <a:pt x="3104855" y="1473734"/>
                </a:cubicBezTo>
                <a:lnTo>
                  <a:pt x="3104855" y="1277122"/>
                </a:lnTo>
                <a:cubicBezTo>
                  <a:pt x="3104855" y="1257499"/>
                  <a:pt x="3109363" y="1243179"/>
                  <a:pt x="3118378" y="1234158"/>
                </a:cubicBezTo>
                <a:cubicBezTo>
                  <a:pt x="3127393" y="1225138"/>
                  <a:pt x="3141542" y="1220628"/>
                  <a:pt x="3160825" y="1220628"/>
                </a:cubicBezTo>
                <a:lnTo>
                  <a:pt x="3175426" y="1220628"/>
                </a:lnTo>
                <a:lnTo>
                  <a:pt x="3175426" y="1201894"/>
                </a:lnTo>
                <a:close/>
                <a:moveTo>
                  <a:pt x="2512237" y="1201894"/>
                </a:moveTo>
                <a:lnTo>
                  <a:pt x="2512237" y="1220628"/>
                </a:lnTo>
                <a:lnTo>
                  <a:pt x="2526353" y="1220628"/>
                </a:lnTo>
                <a:cubicBezTo>
                  <a:pt x="2545859" y="1220628"/>
                  <a:pt x="2560145" y="1225164"/>
                  <a:pt x="2569210" y="1234235"/>
                </a:cubicBezTo>
                <a:cubicBezTo>
                  <a:pt x="2578275" y="1243307"/>
                  <a:pt x="2582808" y="1257604"/>
                  <a:pt x="2582808" y="1277126"/>
                </a:cubicBezTo>
                <a:lnTo>
                  <a:pt x="2582808" y="1473741"/>
                </a:lnTo>
                <a:cubicBezTo>
                  <a:pt x="2582808" y="1511728"/>
                  <a:pt x="2563989" y="1530721"/>
                  <a:pt x="2526353" y="1530721"/>
                </a:cubicBezTo>
                <a:lnTo>
                  <a:pt x="2512237" y="1530721"/>
                </a:lnTo>
                <a:lnTo>
                  <a:pt x="2512976" y="1549454"/>
                </a:lnTo>
                <a:lnTo>
                  <a:pt x="2890366" y="1549454"/>
                </a:lnTo>
                <a:lnTo>
                  <a:pt x="2890366" y="1400644"/>
                </a:lnTo>
                <a:lnTo>
                  <a:pt x="2872491" y="1400644"/>
                </a:lnTo>
                <a:cubicBezTo>
                  <a:pt x="2866380" y="1422397"/>
                  <a:pt x="2860882" y="1438872"/>
                  <a:pt x="2855995" y="1450070"/>
                </a:cubicBezTo>
                <a:cubicBezTo>
                  <a:pt x="2847599" y="1469361"/>
                  <a:pt x="2835790" y="1485454"/>
                  <a:pt x="2820569" y="1498349"/>
                </a:cubicBezTo>
                <a:cubicBezTo>
                  <a:pt x="2811706" y="1505969"/>
                  <a:pt x="2802276" y="1512127"/>
                  <a:pt x="2792280" y="1516821"/>
                </a:cubicBezTo>
                <a:cubicBezTo>
                  <a:pt x="2782284" y="1521514"/>
                  <a:pt x="2770858" y="1525004"/>
                  <a:pt x="2758003" y="1527291"/>
                </a:cubicBezTo>
                <a:cubicBezTo>
                  <a:pt x="2745148" y="1529577"/>
                  <a:pt x="2730669" y="1530721"/>
                  <a:pt x="2714564" y="1530721"/>
                </a:cubicBezTo>
                <a:lnTo>
                  <a:pt x="2664152" y="1530721"/>
                </a:lnTo>
                <a:lnTo>
                  <a:pt x="2664152" y="1389478"/>
                </a:lnTo>
                <a:lnTo>
                  <a:pt x="2672995" y="1389478"/>
                </a:lnTo>
                <a:cubicBezTo>
                  <a:pt x="2698130" y="1389478"/>
                  <a:pt x="2717332" y="1397665"/>
                  <a:pt x="2730602" y="1414039"/>
                </a:cubicBezTo>
                <a:cubicBezTo>
                  <a:pt x="2735766" y="1420659"/>
                  <a:pt x="2739918" y="1427110"/>
                  <a:pt x="2743058" y="1433393"/>
                </a:cubicBezTo>
                <a:cubicBezTo>
                  <a:pt x="2746198" y="1439676"/>
                  <a:pt x="2749071" y="1447991"/>
                  <a:pt x="2751677" y="1458339"/>
                </a:cubicBezTo>
                <a:cubicBezTo>
                  <a:pt x="2754284" y="1468687"/>
                  <a:pt x="2756763" y="1481116"/>
                  <a:pt x="2759115" y="1495626"/>
                </a:cubicBezTo>
                <a:lnTo>
                  <a:pt x="2777020" y="1495626"/>
                </a:lnTo>
                <a:lnTo>
                  <a:pt x="2777020" y="1264177"/>
                </a:lnTo>
                <a:lnTo>
                  <a:pt x="2758976" y="1264177"/>
                </a:lnTo>
                <a:cubicBezTo>
                  <a:pt x="2757048" y="1280381"/>
                  <a:pt x="2755101" y="1292005"/>
                  <a:pt x="2753137" y="1299049"/>
                </a:cubicBezTo>
                <a:cubicBezTo>
                  <a:pt x="2749460" y="1314521"/>
                  <a:pt x="2743781" y="1327864"/>
                  <a:pt x="2736098" y="1339077"/>
                </a:cubicBezTo>
                <a:cubicBezTo>
                  <a:pt x="2721455" y="1360517"/>
                  <a:pt x="2701709" y="1371237"/>
                  <a:pt x="2676862" y="1371237"/>
                </a:cubicBezTo>
                <a:lnTo>
                  <a:pt x="2664152" y="1371237"/>
                </a:lnTo>
                <a:lnTo>
                  <a:pt x="2664152" y="1220628"/>
                </a:lnTo>
                <a:lnTo>
                  <a:pt x="2725441" y="1220628"/>
                </a:lnTo>
                <a:cubicBezTo>
                  <a:pt x="2753013" y="1220628"/>
                  <a:pt x="2777248" y="1224736"/>
                  <a:pt x="2798146" y="1232953"/>
                </a:cubicBezTo>
                <a:cubicBezTo>
                  <a:pt x="2807736" y="1237549"/>
                  <a:pt x="2817147" y="1245340"/>
                  <a:pt x="2826377" y="1256328"/>
                </a:cubicBezTo>
                <a:cubicBezTo>
                  <a:pt x="2834850" y="1266593"/>
                  <a:pt x="2841650" y="1277286"/>
                  <a:pt x="2846775" y="1288405"/>
                </a:cubicBezTo>
                <a:cubicBezTo>
                  <a:pt x="2851900" y="1299524"/>
                  <a:pt x="2858057" y="1317532"/>
                  <a:pt x="2865247" y="1342428"/>
                </a:cubicBezTo>
                <a:lnTo>
                  <a:pt x="2881427" y="1342428"/>
                </a:lnTo>
                <a:lnTo>
                  <a:pt x="2881427" y="1201894"/>
                </a:lnTo>
                <a:close/>
                <a:moveTo>
                  <a:pt x="3818591" y="1195239"/>
                </a:moveTo>
                <a:cubicBezTo>
                  <a:pt x="3793595" y="1195239"/>
                  <a:pt x="3770741" y="1199577"/>
                  <a:pt x="3750030" y="1208253"/>
                </a:cubicBezTo>
                <a:cubicBezTo>
                  <a:pt x="3729320" y="1216929"/>
                  <a:pt x="3713115" y="1229099"/>
                  <a:pt x="3701419" y="1244763"/>
                </a:cubicBezTo>
                <a:cubicBezTo>
                  <a:pt x="3689721" y="1260427"/>
                  <a:pt x="3683873" y="1278160"/>
                  <a:pt x="3683873" y="1297962"/>
                </a:cubicBezTo>
                <a:cubicBezTo>
                  <a:pt x="3683873" y="1314611"/>
                  <a:pt x="3689424" y="1330090"/>
                  <a:pt x="3700527" y="1344400"/>
                </a:cubicBezTo>
                <a:cubicBezTo>
                  <a:pt x="3707159" y="1353415"/>
                  <a:pt x="3715356" y="1361067"/>
                  <a:pt x="3725117" y="1367357"/>
                </a:cubicBezTo>
                <a:cubicBezTo>
                  <a:pt x="3734878" y="1373646"/>
                  <a:pt x="3748632" y="1379878"/>
                  <a:pt x="3766380" y="1386050"/>
                </a:cubicBezTo>
                <a:cubicBezTo>
                  <a:pt x="3779519" y="1391509"/>
                  <a:pt x="3805074" y="1399364"/>
                  <a:pt x="3843048" y="1409614"/>
                </a:cubicBezTo>
                <a:lnTo>
                  <a:pt x="3867216" y="1416150"/>
                </a:lnTo>
                <a:cubicBezTo>
                  <a:pt x="3886787" y="1421408"/>
                  <a:pt x="3902215" y="1425961"/>
                  <a:pt x="3913500" y="1429809"/>
                </a:cubicBezTo>
                <a:cubicBezTo>
                  <a:pt x="3924784" y="1433657"/>
                  <a:pt x="3933815" y="1437334"/>
                  <a:pt x="3940591" y="1440840"/>
                </a:cubicBezTo>
                <a:cubicBezTo>
                  <a:pt x="3947368" y="1444346"/>
                  <a:pt x="3952884" y="1448154"/>
                  <a:pt x="3957141" y="1452265"/>
                </a:cubicBezTo>
                <a:cubicBezTo>
                  <a:pt x="3965994" y="1461132"/>
                  <a:pt x="3970422" y="1470977"/>
                  <a:pt x="3970422" y="1481802"/>
                </a:cubicBezTo>
                <a:cubicBezTo>
                  <a:pt x="3970422" y="1492263"/>
                  <a:pt x="3967099" y="1501707"/>
                  <a:pt x="3960456" y="1510132"/>
                </a:cubicBezTo>
                <a:cubicBezTo>
                  <a:pt x="3953812" y="1518558"/>
                  <a:pt x="3944376" y="1525205"/>
                  <a:pt x="3932149" y="1530074"/>
                </a:cubicBezTo>
                <a:cubicBezTo>
                  <a:pt x="3919922" y="1534942"/>
                  <a:pt x="3906287" y="1537376"/>
                  <a:pt x="3891246" y="1537376"/>
                </a:cubicBezTo>
                <a:cubicBezTo>
                  <a:pt x="3874073" y="1537376"/>
                  <a:pt x="3856029" y="1534321"/>
                  <a:pt x="3837113" y="1528211"/>
                </a:cubicBezTo>
                <a:cubicBezTo>
                  <a:pt x="3818197" y="1522102"/>
                  <a:pt x="3800041" y="1513489"/>
                  <a:pt x="3782646" y="1502373"/>
                </a:cubicBezTo>
                <a:cubicBezTo>
                  <a:pt x="3765252" y="1491258"/>
                  <a:pt x="3750964" y="1479234"/>
                  <a:pt x="3739781" y="1466300"/>
                </a:cubicBezTo>
                <a:cubicBezTo>
                  <a:pt x="3721464" y="1444536"/>
                  <a:pt x="3710491" y="1418775"/>
                  <a:pt x="3706862" y="1389016"/>
                </a:cubicBezTo>
                <a:lnTo>
                  <a:pt x="3688915" y="1389016"/>
                </a:lnTo>
                <a:lnTo>
                  <a:pt x="3688915" y="1555124"/>
                </a:lnTo>
                <a:lnTo>
                  <a:pt x="3706439" y="1555124"/>
                </a:lnTo>
                <a:cubicBezTo>
                  <a:pt x="3709343" y="1542637"/>
                  <a:pt x="3714321" y="1533730"/>
                  <a:pt x="3721371" y="1528402"/>
                </a:cubicBezTo>
                <a:cubicBezTo>
                  <a:pt x="3728422" y="1523074"/>
                  <a:pt x="3737050" y="1520410"/>
                  <a:pt x="3747257" y="1520410"/>
                </a:cubicBezTo>
                <a:cubicBezTo>
                  <a:pt x="3752721" y="1520410"/>
                  <a:pt x="3758662" y="1521287"/>
                  <a:pt x="3765078" y="1523041"/>
                </a:cubicBezTo>
                <a:cubicBezTo>
                  <a:pt x="3771495" y="1524794"/>
                  <a:pt x="3781809" y="1528342"/>
                  <a:pt x="3796021" y="1533682"/>
                </a:cubicBezTo>
                <a:cubicBezTo>
                  <a:pt x="3814858" y="1541971"/>
                  <a:pt x="3831232" y="1547699"/>
                  <a:pt x="3845143" y="1550866"/>
                </a:cubicBezTo>
                <a:cubicBezTo>
                  <a:pt x="3859055" y="1554033"/>
                  <a:pt x="3874098" y="1555617"/>
                  <a:pt x="3890272" y="1555617"/>
                </a:cubicBezTo>
                <a:cubicBezTo>
                  <a:pt x="3913357" y="1555617"/>
                  <a:pt x="3933938" y="1552455"/>
                  <a:pt x="3952015" y="1546130"/>
                </a:cubicBezTo>
                <a:cubicBezTo>
                  <a:pt x="3970091" y="1539806"/>
                  <a:pt x="3984935" y="1530688"/>
                  <a:pt x="3996546" y="1518777"/>
                </a:cubicBezTo>
                <a:cubicBezTo>
                  <a:pt x="4007038" y="1508640"/>
                  <a:pt x="4014925" y="1497384"/>
                  <a:pt x="4020208" y="1485011"/>
                </a:cubicBezTo>
                <a:cubicBezTo>
                  <a:pt x="4025491" y="1472637"/>
                  <a:pt x="4028132" y="1460353"/>
                  <a:pt x="4028132" y="1448160"/>
                </a:cubicBezTo>
                <a:cubicBezTo>
                  <a:pt x="4028132" y="1435840"/>
                  <a:pt x="4025777" y="1424278"/>
                  <a:pt x="4021067" y="1413473"/>
                </a:cubicBezTo>
                <a:cubicBezTo>
                  <a:pt x="4016356" y="1402668"/>
                  <a:pt x="4010157" y="1393648"/>
                  <a:pt x="4002470" y="1386412"/>
                </a:cubicBezTo>
                <a:cubicBezTo>
                  <a:pt x="3990964" y="1374889"/>
                  <a:pt x="3977678" y="1365894"/>
                  <a:pt x="3962610" y="1359429"/>
                </a:cubicBezTo>
                <a:cubicBezTo>
                  <a:pt x="3947543" y="1352963"/>
                  <a:pt x="3923835" y="1345558"/>
                  <a:pt x="3891485" y="1337213"/>
                </a:cubicBezTo>
                <a:lnTo>
                  <a:pt x="3866488" y="1332145"/>
                </a:lnTo>
                <a:lnTo>
                  <a:pt x="3860750" y="1329383"/>
                </a:lnTo>
                <a:cubicBezTo>
                  <a:pt x="3858662" y="1329062"/>
                  <a:pt x="3854708" y="1328012"/>
                  <a:pt x="3848887" y="1326232"/>
                </a:cubicBezTo>
                <a:cubicBezTo>
                  <a:pt x="3827632" y="1321082"/>
                  <a:pt x="3811219" y="1316776"/>
                  <a:pt x="3799649" y="1313314"/>
                </a:cubicBezTo>
                <a:cubicBezTo>
                  <a:pt x="3788079" y="1309853"/>
                  <a:pt x="3778757" y="1306373"/>
                  <a:pt x="3771681" y="1302875"/>
                </a:cubicBezTo>
                <a:cubicBezTo>
                  <a:pt x="3764606" y="1299377"/>
                  <a:pt x="3759668" y="1296228"/>
                  <a:pt x="3756867" y="1293429"/>
                </a:cubicBezTo>
                <a:cubicBezTo>
                  <a:pt x="3748296" y="1285349"/>
                  <a:pt x="3744010" y="1276334"/>
                  <a:pt x="3744010" y="1266384"/>
                </a:cubicBezTo>
                <a:cubicBezTo>
                  <a:pt x="3744010" y="1261087"/>
                  <a:pt x="3745383" y="1255557"/>
                  <a:pt x="3748130" y="1249793"/>
                </a:cubicBezTo>
                <a:cubicBezTo>
                  <a:pt x="3750876" y="1244030"/>
                  <a:pt x="3754630" y="1238772"/>
                  <a:pt x="3759393" y="1234020"/>
                </a:cubicBezTo>
                <a:cubicBezTo>
                  <a:pt x="3766159" y="1227277"/>
                  <a:pt x="3774467" y="1222168"/>
                  <a:pt x="3784316" y="1218693"/>
                </a:cubicBezTo>
                <a:cubicBezTo>
                  <a:pt x="3794166" y="1215217"/>
                  <a:pt x="3805431" y="1213479"/>
                  <a:pt x="3818109" y="1213479"/>
                </a:cubicBezTo>
                <a:cubicBezTo>
                  <a:pt x="3835500" y="1213479"/>
                  <a:pt x="3852703" y="1215784"/>
                  <a:pt x="3869718" y="1220393"/>
                </a:cubicBezTo>
                <a:cubicBezTo>
                  <a:pt x="3886732" y="1225002"/>
                  <a:pt x="3902118" y="1231339"/>
                  <a:pt x="3915876" y="1239404"/>
                </a:cubicBezTo>
                <a:cubicBezTo>
                  <a:pt x="3929634" y="1247469"/>
                  <a:pt x="3940871" y="1256592"/>
                  <a:pt x="3949589" y="1266773"/>
                </a:cubicBezTo>
                <a:cubicBezTo>
                  <a:pt x="3962273" y="1282133"/>
                  <a:pt x="3973988" y="1304547"/>
                  <a:pt x="3984734" y="1334016"/>
                </a:cubicBezTo>
                <a:lnTo>
                  <a:pt x="4001888" y="1334016"/>
                </a:lnTo>
                <a:lnTo>
                  <a:pt x="4001888" y="1208550"/>
                </a:lnTo>
                <a:lnTo>
                  <a:pt x="3984526" y="1208550"/>
                </a:lnTo>
                <a:cubicBezTo>
                  <a:pt x="3979046" y="1227052"/>
                  <a:pt x="3971266" y="1236304"/>
                  <a:pt x="3961186" y="1236304"/>
                </a:cubicBezTo>
                <a:cubicBezTo>
                  <a:pt x="3956980" y="1236304"/>
                  <a:pt x="3947704" y="1232845"/>
                  <a:pt x="3933358" y="1225928"/>
                </a:cubicBezTo>
                <a:cubicBezTo>
                  <a:pt x="3894353" y="1205468"/>
                  <a:pt x="3856097" y="1195239"/>
                  <a:pt x="3818591" y="1195239"/>
                </a:cubicBezTo>
                <a:close/>
                <a:moveTo>
                  <a:pt x="3413525" y="1195239"/>
                </a:moveTo>
                <a:lnTo>
                  <a:pt x="3305052" y="1440965"/>
                </a:lnTo>
                <a:cubicBezTo>
                  <a:pt x="3289134" y="1476810"/>
                  <a:pt x="3272945" y="1501111"/>
                  <a:pt x="3256484" y="1513870"/>
                </a:cubicBezTo>
                <a:cubicBezTo>
                  <a:pt x="3249625" y="1519216"/>
                  <a:pt x="3243441" y="1523023"/>
                  <a:pt x="3237931" y="1525292"/>
                </a:cubicBezTo>
                <a:cubicBezTo>
                  <a:pt x="3232421" y="1527560"/>
                  <a:pt x="3223488" y="1529394"/>
                  <a:pt x="3211132" y="1530794"/>
                </a:cubicBezTo>
                <a:lnTo>
                  <a:pt x="3211132" y="1549454"/>
                </a:lnTo>
                <a:lnTo>
                  <a:pt x="3358768" y="1549454"/>
                </a:lnTo>
                <a:lnTo>
                  <a:pt x="3358768" y="1530551"/>
                </a:lnTo>
                <a:cubicBezTo>
                  <a:pt x="3349579" y="1530091"/>
                  <a:pt x="3343411" y="1529459"/>
                  <a:pt x="3340265" y="1528654"/>
                </a:cubicBezTo>
                <a:cubicBezTo>
                  <a:pt x="3337120" y="1527849"/>
                  <a:pt x="3334067" y="1526569"/>
                  <a:pt x="3331107" y="1524812"/>
                </a:cubicBezTo>
                <a:cubicBezTo>
                  <a:pt x="3324305" y="1520981"/>
                  <a:pt x="3319076" y="1515832"/>
                  <a:pt x="3315422" y="1509366"/>
                </a:cubicBezTo>
                <a:cubicBezTo>
                  <a:pt x="3311766" y="1502899"/>
                  <a:pt x="3309939" y="1496320"/>
                  <a:pt x="3309939" y="1489629"/>
                </a:cubicBezTo>
                <a:cubicBezTo>
                  <a:pt x="3309939" y="1481543"/>
                  <a:pt x="3311714" y="1472596"/>
                  <a:pt x="3315266" y="1462788"/>
                </a:cubicBezTo>
                <a:lnTo>
                  <a:pt x="3324374" y="1443461"/>
                </a:lnTo>
                <a:lnTo>
                  <a:pt x="3460540" y="1443461"/>
                </a:lnTo>
                <a:lnTo>
                  <a:pt x="3464870" y="1453097"/>
                </a:lnTo>
                <a:cubicBezTo>
                  <a:pt x="3466094" y="1455382"/>
                  <a:pt x="3467193" y="1457663"/>
                  <a:pt x="3468164" y="1459939"/>
                </a:cubicBezTo>
                <a:cubicBezTo>
                  <a:pt x="3469137" y="1462216"/>
                  <a:pt x="3469800" y="1463709"/>
                  <a:pt x="3470154" y="1464421"/>
                </a:cubicBezTo>
                <a:cubicBezTo>
                  <a:pt x="3477965" y="1481221"/>
                  <a:pt x="3482984" y="1492704"/>
                  <a:pt x="3485211" y="1498871"/>
                </a:cubicBezTo>
                <a:cubicBezTo>
                  <a:pt x="3487439" y="1505037"/>
                  <a:pt x="3488553" y="1510029"/>
                  <a:pt x="3488553" y="1513847"/>
                </a:cubicBezTo>
                <a:cubicBezTo>
                  <a:pt x="3488553" y="1519229"/>
                  <a:pt x="3486210" y="1523304"/>
                  <a:pt x="3481524" y="1526074"/>
                </a:cubicBezTo>
                <a:cubicBezTo>
                  <a:pt x="3476838" y="1528843"/>
                  <a:pt x="3468598" y="1530228"/>
                  <a:pt x="3456805" y="1530228"/>
                </a:cubicBezTo>
                <a:lnTo>
                  <a:pt x="3426297" y="1530228"/>
                </a:lnTo>
                <a:lnTo>
                  <a:pt x="3426297" y="1549454"/>
                </a:lnTo>
                <a:lnTo>
                  <a:pt x="3632430" y="1549454"/>
                </a:lnTo>
                <a:lnTo>
                  <a:pt x="3632430" y="1530228"/>
                </a:lnTo>
                <a:lnTo>
                  <a:pt x="3618310" y="1530228"/>
                </a:lnTo>
                <a:cubicBezTo>
                  <a:pt x="3609713" y="1530228"/>
                  <a:pt x="3602391" y="1529037"/>
                  <a:pt x="3596343" y="1526655"/>
                </a:cubicBezTo>
                <a:cubicBezTo>
                  <a:pt x="3590294" y="1524274"/>
                  <a:pt x="3584791" y="1520339"/>
                  <a:pt x="3579831" y="1514850"/>
                </a:cubicBezTo>
                <a:cubicBezTo>
                  <a:pt x="3574872" y="1509362"/>
                  <a:pt x="3570492" y="1503426"/>
                  <a:pt x="3566692" y="1497043"/>
                </a:cubicBezTo>
                <a:lnTo>
                  <a:pt x="3429020" y="1195239"/>
                </a:lnTo>
                <a:close/>
                <a:moveTo>
                  <a:pt x="5439153" y="674624"/>
                </a:moveTo>
                <a:lnTo>
                  <a:pt x="5501868" y="815127"/>
                </a:lnTo>
                <a:lnTo>
                  <a:pt x="5378126" y="815127"/>
                </a:lnTo>
                <a:close/>
                <a:moveTo>
                  <a:pt x="4486654" y="674624"/>
                </a:moveTo>
                <a:lnTo>
                  <a:pt x="4549368" y="815127"/>
                </a:lnTo>
                <a:lnTo>
                  <a:pt x="4425626" y="815127"/>
                </a:lnTo>
                <a:close/>
                <a:moveTo>
                  <a:pt x="7677506" y="611028"/>
                </a:moveTo>
                <a:lnTo>
                  <a:pt x="7733241" y="611028"/>
                </a:lnTo>
                <a:cubicBezTo>
                  <a:pt x="7750878" y="611028"/>
                  <a:pt x="7766098" y="612061"/>
                  <a:pt x="7778901" y="614128"/>
                </a:cubicBezTo>
                <a:cubicBezTo>
                  <a:pt x="7791703" y="616195"/>
                  <a:pt x="7802808" y="619487"/>
                  <a:pt x="7812216" y="624003"/>
                </a:cubicBezTo>
                <a:cubicBezTo>
                  <a:pt x="7821624" y="628520"/>
                  <a:pt x="7829590" y="633206"/>
                  <a:pt x="7836115" y="638062"/>
                </a:cubicBezTo>
                <a:cubicBezTo>
                  <a:pt x="7846188" y="649708"/>
                  <a:pt x="7854263" y="661614"/>
                  <a:pt x="7860343" y="673779"/>
                </a:cubicBezTo>
                <a:cubicBezTo>
                  <a:pt x="7866421" y="685943"/>
                  <a:pt x="7871074" y="700095"/>
                  <a:pt x="7874301" y="716236"/>
                </a:cubicBezTo>
                <a:cubicBezTo>
                  <a:pt x="7877527" y="732376"/>
                  <a:pt x="7879140" y="749511"/>
                  <a:pt x="7879140" y="767642"/>
                </a:cubicBezTo>
                <a:cubicBezTo>
                  <a:pt x="7879140" y="822913"/>
                  <a:pt x="7866199" y="863729"/>
                  <a:pt x="7840317" y="890089"/>
                </a:cubicBezTo>
                <a:cubicBezTo>
                  <a:pt x="7833530" y="897332"/>
                  <a:pt x="7825538" y="903216"/>
                  <a:pt x="7816339" y="907740"/>
                </a:cubicBezTo>
                <a:cubicBezTo>
                  <a:pt x="7807141" y="912265"/>
                  <a:pt x="7796287" y="915543"/>
                  <a:pt x="7783778" y="917577"/>
                </a:cubicBezTo>
                <a:cubicBezTo>
                  <a:pt x="7771270" y="919611"/>
                  <a:pt x="7755875" y="920627"/>
                  <a:pt x="7737593" y="920627"/>
                </a:cubicBezTo>
                <a:lnTo>
                  <a:pt x="7677506" y="920627"/>
                </a:lnTo>
                <a:close/>
                <a:moveTo>
                  <a:pt x="4921911" y="611028"/>
                </a:moveTo>
                <a:lnTo>
                  <a:pt x="5014475" y="611028"/>
                </a:lnTo>
                <a:cubicBezTo>
                  <a:pt x="5076507" y="611028"/>
                  <a:pt x="5107524" y="635023"/>
                  <a:pt x="5107524" y="683012"/>
                </a:cubicBezTo>
                <a:cubicBezTo>
                  <a:pt x="5107524" y="699897"/>
                  <a:pt x="5104187" y="713624"/>
                  <a:pt x="5097516" y="724193"/>
                </a:cubicBezTo>
                <a:cubicBezTo>
                  <a:pt x="5090844" y="734761"/>
                  <a:pt x="5080650" y="742658"/>
                  <a:pt x="5066938" y="747883"/>
                </a:cubicBezTo>
                <a:cubicBezTo>
                  <a:pt x="5053225" y="753109"/>
                  <a:pt x="5035254" y="755721"/>
                  <a:pt x="5013023" y="755721"/>
                </a:cubicBezTo>
                <a:lnTo>
                  <a:pt x="4921911" y="755721"/>
                </a:lnTo>
                <a:close/>
                <a:moveTo>
                  <a:pt x="2667356" y="611028"/>
                </a:moveTo>
                <a:lnTo>
                  <a:pt x="2723092" y="611028"/>
                </a:lnTo>
                <a:cubicBezTo>
                  <a:pt x="2740729" y="611028"/>
                  <a:pt x="2755949" y="612061"/>
                  <a:pt x="2768751" y="614128"/>
                </a:cubicBezTo>
                <a:cubicBezTo>
                  <a:pt x="2781554" y="616195"/>
                  <a:pt x="2792658" y="619487"/>
                  <a:pt x="2802067" y="624003"/>
                </a:cubicBezTo>
                <a:cubicBezTo>
                  <a:pt x="2811474" y="628520"/>
                  <a:pt x="2819441" y="633206"/>
                  <a:pt x="2825965" y="638062"/>
                </a:cubicBezTo>
                <a:cubicBezTo>
                  <a:pt x="2836038" y="649708"/>
                  <a:pt x="2844114" y="661614"/>
                  <a:pt x="2850193" y="673779"/>
                </a:cubicBezTo>
                <a:cubicBezTo>
                  <a:pt x="2856272" y="685943"/>
                  <a:pt x="2860925" y="700095"/>
                  <a:pt x="2864151" y="716236"/>
                </a:cubicBezTo>
                <a:cubicBezTo>
                  <a:pt x="2867377" y="732376"/>
                  <a:pt x="2868990" y="749511"/>
                  <a:pt x="2868990" y="767642"/>
                </a:cubicBezTo>
                <a:cubicBezTo>
                  <a:pt x="2868990" y="822913"/>
                  <a:pt x="2856049" y="863729"/>
                  <a:pt x="2830167" y="890089"/>
                </a:cubicBezTo>
                <a:cubicBezTo>
                  <a:pt x="2823381" y="897332"/>
                  <a:pt x="2815388" y="903216"/>
                  <a:pt x="2806190" y="907740"/>
                </a:cubicBezTo>
                <a:cubicBezTo>
                  <a:pt x="2796991" y="912265"/>
                  <a:pt x="2786138" y="915543"/>
                  <a:pt x="2773629" y="917577"/>
                </a:cubicBezTo>
                <a:cubicBezTo>
                  <a:pt x="2761121" y="919611"/>
                  <a:pt x="2745725" y="920627"/>
                  <a:pt x="2727444" y="920627"/>
                </a:cubicBezTo>
                <a:lnTo>
                  <a:pt x="2667356" y="920627"/>
                </a:lnTo>
                <a:close/>
                <a:moveTo>
                  <a:pt x="6628807" y="604372"/>
                </a:moveTo>
                <a:cubicBezTo>
                  <a:pt x="6636381" y="604372"/>
                  <a:pt x="6644396" y="605679"/>
                  <a:pt x="6652852" y="608291"/>
                </a:cubicBezTo>
                <a:cubicBezTo>
                  <a:pt x="6661307" y="610904"/>
                  <a:pt x="6668568" y="614231"/>
                  <a:pt x="6674636" y="618273"/>
                </a:cubicBezTo>
                <a:cubicBezTo>
                  <a:pt x="6688086" y="626656"/>
                  <a:pt x="6699485" y="637893"/>
                  <a:pt x="6708833" y="651983"/>
                </a:cubicBezTo>
                <a:cubicBezTo>
                  <a:pt x="6718182" y="666073"/>
                  <a:pt x="6725370" y="682693"/>
                  <a:pt x="6730396" y="701844"/>
                </a:cubicBezTo>
                <a:cubicBezTo>
                  <a:pt x="6735422" y="720995"/>
                  <a:pt x="6737935" y="741599"/>
                  <a:pt x="6737935" y="763655"/>
                </a:cubicBezTo>
                <a:cubicBezTo>
                  <a:pt x="6737935" y="797854"/>
                  <a:pt x="6733359" y="827226"/>
                  <a:pt x="6724207" y="851772"/>
                </a:cubicBezTo>
                <a:cubicBezTo>
                  <a:pt x="6715054" y="876318"/>
                  <a:pt x="6702063" y="895080"/>
                  <a:pt x="6685233" y="908060"/>
                </a:cubicBezTo>
                <a:cubicBezTo>
                  <a:pt x="6668403" y="921040"/>
                  <a:pt x="6648628" y="927529"/>
                  <a:pt x="6625907" y="927529"/>
                </a:cubicBezTo>
                <a:cubicBezTo>
                  <a:pt x="6609204" y="927529"/>
                  <a:pt x="6594061" y="923870"/>
                  <a:pt x="6580478" y="916551"/>
                </a:cubicBezTo>
                <a:cubicBezTo>
                  <a:pt x="6566895" y="909231"/>
                  <a:pt x="6555141" y="898483"/>
                  <a:pt x="6545217" y="884304"/>
                </a:cubicBezTo>
                <a:cubicBezTo>
                  <a:pt x="6535293" y="870125"/>
                  <a:pt x="6527670" y="853139"/>
                  <a:pt x="6522347" y="833345"/>
                </a:cubicBezTo>
                <a:cubicBezTo>
                  <a:pt x="6517024" y="813550"/>
                  <a:pt x="6514363" y="791367"/>
                  <a:pt x="6514363" y="766794"/>
                </a:cubicBezTo>
                <a:cubicBezTo>
                  <a:pt x="6514363" y="747131"/>
                  <a:pt x="6516045" y="728974"/>
                  <a:pt x="6519408" y="712324"/>
                </a:cubicBezTo>
                <a:cubicBezTo>
                  <a:pt x="6522772" y="695674"/>
                  <a:pt x="6527782" y="680579"/>
                  <a:pt x="6534439" y="667038"/>
                </a:cubicBezTo>
                <a:cubicBezTo>
                  <a:pt x="6541095" y="653498"/>
                  <a:pt x="6549063" y="641862"/>
                  <a:pt x="6558340" y="632130"/>
                </a:cubicBezTo>
                <a:cubicBezTo>
                  <a:pt x="6566769" y="623243"/>
                  <a:pt x="6577134" y="616395"/>
                  <a:pt x="6589435" y="611586"/>
                </a:cubicBezTo>
                <a:cubicBezTo>
                  <a:pt x="6601735" y="606777"/>
                  <a:pt x="6614859" y="604372"/>
                  <a:pt x="6628807" y="604372"/>
                </a:cubicBezTo>
                <a:close/>
                <a:moveTo>
                  <a:pt x="8027211" y="592294"/>
                </a:moveTo>
                <a:lnTo>
                  <a:pt x="8027211" y="611028"/>
                </a:lnTo>
                <a:lnTo>
                  <a:pt x="8041327" y="611028"/>
                </a:lnTo>
                <a:cubicBezTo>
                  <a:pt x="8060834" y="611028"/>
                  <a:pt x="8075120" y="615564"/>
                  <a:pt x="8084184" y="624635"/>
                </a:cubicBezTo>
                <a:cubicBezTo>
                  <a:pt x="8093250" y="633707"/>
                  <a:pt x="8097782" y="648003"/>
                  <a:pt x="8097782" y="667526"/>
                </a:cubicBezTo>
                <a:lnTo>
                  <a:pt x="8097782" y="864141"/>
                </a:lnTo>
                <a:cubicBezTo>
                  <a:pt x="8097782" y="902127"/>
                  <a:pt x="8078964" y="921120"/>
                  <a:pt x="8041327" y="921120"/>
                </a:cubicBezTo>
                <a:lnTo>
                  <a:pt x="8027211" y="921120"/>
                </a:lnTo>
                <a:lnTo>
                  <a:pt x="8027951" y="939854"/>
                </a:lnTo>
                <a:lnTo>
                  <a:pt x="8405340" y="939854"/>
                </a:lnTo>
                <a:lnTo>
                  <a:pt x="8405340" y="791043"/>
                </a:lnTo>
                <a:lnTo>
                  <a:pt x="8387466" y="791043"/>
                </a:lnTo>
                <a:cubicBezTo>
                  <a:pt x="8381355" y="812797"/>
                  <a:pt x="8375856" y="829272"/>
                  <a:pt x="8370970" y="840470"/>
                </a:cubicBezTo>
                <a:cubicBezTo>
                  <a:pt x="8362574" y="859761"/>
                  <a:pt x="8350765" y="875854"/>
                  <a:pt x="8335543" y="888749"/>
                </a:cubicBezTo>
                <a:cubicBezTo>
                  <a:pt x="8326681" y="896369"/>
                  <a:pt x="8317250" y="902527"/>
                  <a:pt x="8307254" y="907220"/>
                </a:cubicBezTo>
                <a:cubicBezTo>
                  <a:pt x="8297259" y="911914"/>
                  <a:pt x="8285832" y="915404"/>
                  <a:pt x="8272978" y="917691"/>
                </a:cubicBezTo>
                <a:cubicBezTo>
                  <a:pt x="8260123" y="919977"/>
                  <a:pt x="8245643" y="921120"/>
                  <a:pt x="8229538" y="921120"/>
                </a:cubicBezTo>
                <a:lnTo>
                  <a:pt x="8179126" y="921120"/>
                </a:lnTo>
                <a:lnTo>
                  <a:pt x="8179126" y="779878"/>
                </a:lnTo>
                <a:lnTo>
                  <a:pt x="8187969" y="779878"/>
                </a:lnTo>
                <a:cubicBezTo>
                  <a:pt x="8213104" y="779878"/>
                  <a:pt x="8232306" y="788065"/>
                  <a:pt x="8245576" y="804439"/>
                </a:cubicBezTo>
                <a:cubicBezTo>
                  <a:pt x="8250740" y="811058"/>
                  <a:pt x="8254891" y="817510"/>
                  <a:pt x="8258032" y="823793"/>
                </a:cubicBezTo>
                <a:cubicBezTo>
                  <a:pt x="8261172" y="830076"/>
                  <a:pt x="8264045" y="838391"/>
                  <a:pt x="8266652" y="848739"/>
                </a:cubicBezTo>
                <a:cubicBezTo>
                  <a:pt x="8269258" y="859087"/>
                  <a:pt x="8271737" y="871516"/>
                  <a:pt x="8274089" y="886025"/>
                </a:cubicBezTo>
                <a:lnTo>
                  <a:pt x="8291994" y="886025"/>
                </a:lnTo>
                <a:lnTo>
                  <a:pt x="8291994" y="654577"/>
                </a:lnTo>
                <a:lnTo>
                  <a:pt x="8273950" y="654577"/>
                </a:lnTo>
                <a:cubicBezTo>
                  <a:pt x="8272022" y="670781"/>
                  <a:pt x="8270076" y="682405"/>
                  <a:pt x="8268111" y="689448"/>
                </a:cubicBezTo>
                <a:cubicBezTo>
                  <a:pt x="8264434" y="704921"/>
                  <a:pt x="8258754" y="718264"/>
                  <a:pt x="8251072" y="729477"/>
                </a:cubicBezTo>
                <a:cubicBezTo>
                  <a:pt x="8236429" y="750917"/>
                  <a:pt x="8216684" y="761637"/>
                  <a:pt x="8191836" y="761637"/>
                </a:cubicBezTo>
                <a:lnTo>
                  <a:pt x="8179126" y="761637"/>
                </a:lnTo>
                <a:lnTo>
                  <a:pt x="8179126" y="611028"/>
                </a:lnTo>
                <a:lnTo>
                  <a:pt x="8240415" y="611028"/>
                </a:lnTo>
                <a:cubicBezTo>
                  <a:pt x="8267987" y="611028"/>
                  <a:pt x="8292222" y="615136"/>
                  <a:pt x="8313120" y="623353"/>
                </a:cubicBezTo>
                <a:cubicBezTo>
                  <a:pt x="8322710" y="627949"/>
                  <a:pt x="8332121" y="635740"/>
                  <a:pt x="8341352" y="646727"/>
                </a:cubicBezTo>
                <a:cubicBezTo>
                  <a:pt x="8349825" y="656993"/>
                  <a:pt x="8356624" y="667685"/>
                  <a:pt x="8361749" y="678805"/>
                </a:cubicBezTo>
                <a:cubicBezTo>
                  <a:pt x="8366875" y="689924"/>
                  <a:pt x="8373032" y="707932"/>
                  <a:pt x="8380221" y="732828"/>
                </a:cubicBezTo>
                <a:lnTo>
                  <a:pt x="8396401" y="732828"/>
                </a:lnTo>
                <a:lnTo>
                  <a:pt x="8396401" y="592294"/>
                </a:lnTo>
                <a:close/>
                <a:moveTo>
                  <a:pt x="7522448" y="592294"/>
                </a:moveTo>
                <a:lnTo>
                  <a:pt x="7522448" y="611028"/>
                </a:lnTo>
                <a:lnTo>
                  <a:pt x="7539702" y="611028"/>
                </a:lnTo>
                <a:cubicBezTo>
                  <a:pt x="7559212" y="611028"/>
                  <a:pt x="7573499" y="615564"/>
                  <a:pt x="7582564" y="624635"/>
                </a:cubicBezTo>
                <a:cubicBezTo>
                  <a:pt x="7591629" y="633707"/>
                  <a:pt x="7596162" y="648002"/>
                  <a:pt x="7596162" y="667522"/>
                </a:cubicBezTo>
                <a:lnTo>
                  <a:pt x="7596162" y="864134"/>
                </a:lnTo>
                <a:cubicBezTo>
                  <a:pt x="7596162" y="883545"/>
                  <a:pt x="7591602" y="897814"/>
                  <a:pt x="7582481" y="906939"/>
                </a:cubicBezTo>
                <a:cubicBezTo>
                  <a:pt x="7573361" y="916065"/>
                  <a:pt x="7559101" y="920627"/>
                  <a:pt x="7539702" y="920627"/>
                </a:cubicBezTo>
                <a:lnTo>
                  <a:pt x="7522448" y="920627"/>
                </a:lnTo>
                <a:lnTo>
                  <a:pt x="7522448" y="939854"/>
                </a:lnTo>
                <a:lnTo>
                  <a:pt x="7767326" y="939854"/>
                </a:lnTo>
                <a:cubicBezTo>
                  <a:pt x="7796547" y="939854"/>
                  <a:pt x="7823782" y="935767"/>
                  <a:pt x="7849031" y="927593"/>
                </a:cubicBezTo>
                <a:cubicBezTo>
                  <a:pt x="7874280" y="919419"/>
                  <a:pt x="7896148" y="907783"/>
                  <a:pt x="7914634" y="892687"/>
                </a:cubicBezTo>
                <a:cubicBezTo>
                  <a:pt x="7933120" y="877590"/>
                  <a:pt x="7947437" y="859638"/>
                  <a:pt x="7957586" y="838829"/>
                </a:cubicBezTo>
                <a:cubicBezTo>
                  <a:pt x="7967734" y="818021"/>
                  <a:pt x="7972809" y="795411"/>
                  <a:pt x="7972809" y="771000"/>
                </a:cubicBezTo>
                <a:cubicBezTo>
                  <a:pt x="7972809" y="748846"/>
                  <a:pt x="7968122" y="727223"/>
                  <a:pt x="7958748" y="706129"/>
                </a:cubicBezTo>
                <a:cubicBezTo>
                  <a:pt x="7949376" y="685036"/>
                  <a:pt x="7936083" y="666122"/>
                  <a:pt x="7918872" y="649389"/>
                </a:cubicBezTo>
                <a:cubicBezTo>
                  <a:pt x="7899799" y="629995"/>
                  <a:pt x="7876336" y="615631"/>
                  <a:pt x="7848482" y="606296"/>
                </a:cubicBezTo>
                <a:cubicBezTo>
                  <a:pt x="7820628" y="596961"/>
                  <a:pt x="7788265" y="592294"/>
                  <a:pt x="7751393" y="592294"/>
                </a:cubicBezTo>
                <a:close/>
                <a:moveTo>
                  <a:pt x="6887982" y="592294"/>
                </a:moveTo>
                <a:lnTo>
                  <a:pt x="6887982" y="611028"/>
                </a:lnTo>
                <a:lnTo>
                  <a:pt x="6897272" y="611028"/>
                </a:lnTo>
                <a:cubicBezTo>
                  <a:pt x="6910734" y="611028"/>
                  <a:pt x="6922102" y="613080"/>
                  <a:pt x="6931375" y="617184"/>
                </a:cubicBezTo>
                <a:cubicBezTo>
                  <a:pt x="6940648" y="621289"/>
                  <a:pt x="6947648" y="627042"/>
                  <a:pt x="6952375" y="634445"/>
                </a:cubicBezTo>
                <a:cubicBezTo>
                  <a:pt x="6957103" y="641848"/>
                  <a:pt x="6959466" y="650936"/>
                  <a:pt x="6959466" y="661710"/>
                </a:cubicBezTo>
                <a:lnTo>
                  <a:pt x="6959466" y="852718"/>
                </a:lnTo>
                <a:cubicBezTo>
                  <a:pt x="6959466" y="867631"/>
                  <a:pt x="6956955" y="880023"/>
                  <a:pt x="6951935" y="889894"/>
                </a:cubicBezTo>
                <a:cubicBezTo>
                  <a:pt x="6946914" y="899766"/>
                  <a:pt x="6939120" y="907206"/>
                  <a:pt x="6928554" y="912216"/>
                </a:cubicBezTo>
                <a:cubicBezTo>
                  <a:pt x="6917988" y="917225"/>
                  <a:pt x="6902450" y="920277"/>
                  <a:pt x="6881939" y="921371"/>
                </a:cubicBezTo>
                <a:lnTo>
                  <a:pt x="6881939" y="939854"/>
                </a:lnTo>
                <a:lnTo>
                  <a:pt x="7068221" y="939854"/>
                </a:lnTo>
                <a:lnTo>
                  <a:pt x="7068221" y="921317"/>
                </a:lnTo>
                <a:cubicBezTo>
                  <a:pt x="7052925" y="920726"/>
                  <a:pt x="7042027" y="919887"/>
                  <a:pt x="7035526" y="918798"/>
                </a:cubicBezTo>
                <a:cubicBezTo>
                  <a:pt x="7023427" y="917370"/>
                  <a:pt x="7014267" y="914917"/>
                  <a:pt x="7008045" y="911438"/>
                </a:cubicBezTo>
                <a:cubicBezTo>
                  <a:pt x="6996955" y="904133"/>
                  <a:pt x="6989250" y="895053"/>
                  <a:pt x="6984928" y="884198"/>
                </a:cubicBezTo>
                <a:cubicBezTo>
                  <a:pt x="6980607" y="873343"/>
                  <a:pt x="6978446" y="858415"/>
                  <a:pt x="6978446" y="839415"/>
                </a:cubicBezTo>
                <a:lnTo>
                  <a:pt x="6978446" y="643654"/>
                </a:lnTo>
                <a:lnTo>
                  <a:pt x="7262718" y="943305"/>
                </a:lnTo>
                <a:lnTo>
                  <a:pt x="7277940" y="943305"/>
                </a:lnTo>
                <a:lnTo>
                  <a:pt x="7277940" y="696785"/>
                </a:lnTo>
                <a:cubicBezTo>
                  <a:pt x="7277940" y="668400"/>
                  <a:pt x="7283845" y="647010"/>
                  <a:pt x="7295656" y="632617"/>
                </a:cubicBezTo>
                <a:cubicBezTo>
                  <a:pt x="7307468" y="618224"/>
                  <a:pt x="7324675" y="611028"/>
                  <a:pt x="7347278" y="611028"/>
                </a:cubicBezTo>
                <a:lnTo>
                  <a:pt x="7355832" y="611028"/>
                </a:lnTo>
                <a:lnTo>
                  <a:pt x="7355832" y="592294"/>
                </a:lnTo>
                <a:lnTo>
                  <a:pt x="7178601" y="592294"/>
                </a:lnTo>
                <a:lnTo>
                  <a:pt x="7178601" y="610697"/>
                </a:lnTo>
                <a:cubicBezTo>
                  <a:pt x="7192441" y="611700"/>
                  <a:pt x="7202230" y="612950"/>
                  <a:pt x="7207967" y="614444"/>
                </a:cubicBezTo>
                <a:cubicBezTo>
                  <a:pt x="7213705" y="615938"/>
                  <a:pt x="7218942" y="618184"/>
                  <a:pt x="7223680" y="621180"/>
                </a:cubicBezTo>
                <a:cubicBezTo>
                  <a:pt x="7235411" y="628265"/>
                  <a:pt x="7244142" y="638090"/>
                  <a:pt x="7249872" y="650656"/>
                </a:cubicBezTo>
                <a:cubicBezTo>
                  <a:pt x="7255601" y="663222"/>
                  <a:pt x="7258466" y="677964"/>
                  <a:pt x="7258466" y="694883"/>
                </a:cubicBezTo>
                <a:lnTo>
                  <a:pt x="7258466" y="835586"/>
                </a:lnTo>
                <a:lnTo>
                  <a:pt x="7030719" y="592294"/>
                </a:lnTo>
                <a:close/>
                <a:moveTo>
                  <a:pt x="6143572" y="592294"/>
                </a:moveTo>
                <a:lnTo>
                  <a:pt x="6143572" y="611028"/>
                </a:lnTo>
                <a:lnTo>
                  <a:pt x="6157926" y="611028"/>
                </a:lnTo>
                <a:cubicBezTo>
                  <a:pt x="6175982" y="611028"/>
                  <a:pt x="6189554" y="615044"/>
                  <a:pt x="6198641" y="623075"/>
                </a:cubicBezTo>
                <a:cubicBezTo>
                  <a:pt x="6203147" y="626626"/>
                  <a:pt x="6206587" y="631208"/>
                  <a:pt x="6208959" y="636819"/>
                </a:cubicBezTo>
                <a:cubicBezTo>
                  <a:pt x="6211332" y="642431"/>
                  <a:pt x="6213141" y="650372"/>
                  <a:pt x="6214386" y="660643"/>
                </a:cubicBezTo>
                <a:cubicBezTo>
                  <a:pt x="6214386" y="687157"/>
                  <a:pt x="6214386" y="728788"/>
                  <a:pt x="6214386" y="785536"/>
                </a:cubicBezTo>
                <a:cubicBezTo>
                  <a:pt x="6214386" y="799401"/>
                  <a:pt x="6214386" y="809800"/>
                  <a:pt x="6214386" y="816733"/>
                </a:cubicBezTo>
                <a:cubicBezTo>
                  <a:pt x="6214386" y="823666"/>
                  <a:pt x="6214386" y="830921"/>
                  <a:pt x="6214386" y="838498"/>
                </a:cubicBezTo>
                <a:cubicBezTo>
                  <a:pt x="6214386" y="846075"/>
                  <a:pt x="6214386" y="854620"/>
                  <a:pt x="6214386" y="864134"/>
                </a:cubicBezTo>
                <a:cubicBezTo>
                  <a:pt x="6214386" y="883545"/>
                  <a:pt x="6209826" y="897814"/>
                  <a:pt x="6200705" y="906939"/>
                </a:cubicBezTo>
                <a:cubicBezTo>
                  <a:pt x="6191585" y="916065"/>
                  <a:pt x="6177325" y="920627"/>
                  <a:pt x="6157926" y="920627"/>
                </a:cubicBezTo>
                <a:lnTo>
                  <a:pt x="6143572" y="920627"/>
                </a:lnTo>
                <a:lnTo>
                  <a:pt x="6143572" y="939854"/>
                </a:lnTo>
                <a:lnTo>
                  <a:pt x="6366301" y="939854"/>
                </a:lnTo>
                <a:lnTo>
                  <a:pt x="6366301" y="920627"/>
                </a:lnTo>
                <a:lnTo>
                  <a:pt x="6351700" y="920627"/>
                </a:lnTo>
                <a:cubicBezTo>
                  <a:pt x="6332527" y="920627"/>
                  <a:pt x="6318405" y="916089"/>
                  <a:pt x="6309335" y="907012"/>
                </a:cubicBezTo>
                <a:cubicBezTo>
                  <a:pt x="6300265" y="897936"/>
                  <a:pt x="6295730" y="883643"/>
                  <a:pt x="6295730" y="864134"/>
                </a:cubicBezTo>
                <a:lnTo>
                  <a:pt x="6295730" y="667522"/>
                </a:lnTo>
                <a:cubicBezTo>
                  <a:pt x="6295730" y="647900"/>
                  <a:pt x="6300237" y="633578"/>
                  <a:pt x="6309252" y="624558"/>
                </a:cubicBezTo>
                <a:cubicBezTo>
                  <a:pt x="6318268" y="615538"/>
                  <a:pt x="6332416" y="611028"/>
                  <a:pt x="6351700" y="611028"/>
                </a:cubicBezTo>
                <a:lnTo>
                  <a:pt x="6366301" y="611028"/>
                </a:lnTo>
                <a:lnTo>
                  <a:pt x="6366301" y="592294"/>
                </a:lnTo>
                <a:close/>
                <a:moveTo>
                  <a:pt x="5686885" y="592294"/>
                </a:moveTo>
                <a:lnTo>
                  <a:pt x="5686885" y="773538"/>
                </a:lnTo>
                <a:lnTo>
                  <a:pt x="5704860" y="773538"/>
                </a:lnTo>
                <a:cubicBezTo>
                  <a:pt x="5707260" y="753200"/>
                  <a:pt x="5709353" y="739327"/>
                  <a:pt x="5711137" y="731919"/>
                </a:cubicBezTo>
                <a:cubicBezTo>
                  <a:pt x="5717749" y="705611"/>
                  <a:pt x="5727077" y="683458"/>
                  <a:pt x="5739123" y="665461"/>
                </a:cubicBezTo>
                <a:cubicBezTo>
                  <a:pt x="5763300" y="629172"/>
                  <a:pt x="5794578" y="611028"/>
                  <a:pt x="5832957" y="611028"/>
                </a:cubicBezTo>
                <a:lnTo>
                  <a:pt x="5849780" y="611028"/>
                </a:lnTo>
                <a:lnTo>
                  <a:pt x="5849780" y="864134"/>
                </a:lnTo>
                <a:cubicBezTo>
                  <a:pt x="5849780" y="901796"/>
                  <a:pt x="5830960" y="920627"/>
                  <a:pt x="5793322" y="920627"/>
                </a:cubicBezTo>
                <a:lnTo>
                  <a:pt x="5737879" y="920627"/>
                </a:lnTo>
                <a:lnTo>
                  <a:pt x="5737879" y="939854"/>
                </a:lnTo>
                <a:lnTo>
                  <a:pt x="6042772" y="939854"/>
                </a:lnTo>
                <a:lnTo>
                  <a:pt x="6042772" y="920627"/>
                </a:lnTo>
                <a:lnTo>
                  <a:pt x="5986601" y="920627"/>
                </a:lnTo>
                <a:cubicBezTo>
                  <a:pt x="5949288" y="920627"/>
                  <a:pt x="5930631" y="901796"/>
                  <a:pt x="5930631" y="864134"/>
                </a:cubicBezTo>
                <a:lnTo>
                  <a:pt x="5930631" y="611028"/>
                </a:lnTo>
                <a:lnTo>
                  <a:pt x="5943099" y="611028"/>
                </a:lnTo>
                <a:cubicBezTo>
                  <a:pt x="5981049" y="611028"/>
                  <a:pt x="6012235" y="627600"/>
                  <a:pt x="6036659" y="660743"/>
                </a:cubicBezTo>
                <a:cubicBezTo>
                  <a:pt x="6058251" y="691311"/>
                  <a:pt x="6071168" y="729071"/>
                  <a:pt x="6075409" y="774024"/>
                </a:cubicBezTo>
                <a:lnTo>
                  <a:pt x="6092803" y="773234"/>
                </a:lnTo>
                <a:lnTo>
                  <a:pt x="6092803" y="592294"/>
                </a:lnTo>
                <a:close/>
                <a:moveTo>
                  <a:pt x="4769997" y="592294"/>
                </a:moveTo>
                <a:lnTo>
                  <a:pt x="4769997" y="611028"/>
                </a:lnTo>
                <a:lnTo>
                  <a:pt x="4784108" y="611028"/>
                </a:lnTo>
                <a:cubicBezTo>
                  <a:pt x="4803617" y="611028"/>
                  <a:pt x="4817904" y="615564"/>
                  <a:pt x="4826971" y="624635"/>
                </a:cubicBezTo>
                <a:cubicBezTo>
                  <a:pt x="4836035" y="633707"/>
                  <a:pt x="4840567" y="648002"/>
                  <a:pt x="4840567" y="667522"/>
                </a:cubicBezTo>
                <a:lnTo>
                  <a:pt x="4840567" y="864134"/>
                </a:lnTo>
                <a:cubicBezTo>
                  <a:pt x="4840567" y="883545"/>
                  <a:pt x="4836008" y="897814"/>
                  <a:pt x="4826887" y="906939"/>
                </a:cubicBezTo>
                <a:cubicBezTo>
                  <a:pt x="4817767" y="916065"/>
                  <a:pt x="4803507" y="920627"/>
                  <a:pt x="4784108" y="920627"/>
                </a:cubicBezTo>
                <a:lnTo>
                  <a:pt x="4769997" y="920627"/>
                </a:lnTo>
                <a:lnTo>
                  <a:pt x="4769997" y="939854"/>
                </a:lnTo>
                <a:lnTo>
                  <a:pt x="4993280" y="939854"/>
                </a:lnTo>
                <a:lnTo>
                  <a:pt x="4993280" y="920627"/>
                </a:lnTo>
                <a:lnTo>
                  <a:pt x="4978186" y="920627"/>
                </a:lnTo>
                <a:cubicBezTo>
                  <a:pt x="4958992" y="920627"/>
                  <a:pt x="4944815" y="916047"/>
                  <a:pt x="4935653" y="906887"/>
                </a:cubicBezTo>
                <a:cubicBezTo>
                  <a:pt x="4926492" y="897727"/>
                  <a:pt x="4921911" y="883468"/>
                  <a:pt x="4921911" y="864110"/>
                </a:cubicBezTo>
                <a:lnTo>
                  <a:pt x="4921911" y="774455"/>
                </a:lnTo>
                <a:lnTo>
                  <a:pt x="4990083" y="774455"/>
                </a:lnTo>
                <a:lnTo>
                  <a:pt x="5106934" y="939854"/>
                </a:lnTo>
                <a:lnTo>
                  <a:pt x="5241244" y="939854"/>
                </a:lnTo>
                <a:lnTo>
                  <a:pt x="5241244" y="920627"/>
                </a:lnTo>
                <a:lnTo>
                  <a:pt x="5226647" y="920627"/>
                </a:lnTo>
                <a:cubicBezTo>
                  <a:pt x="5208190" y="920627"/>
                  <a:pt x="5193995" y="917337"/>
                  <a:pt x="5184060" y="910756"/>
                </a:cubicBezTo>
                <a:cubicBezTo>
                  <a:pt x="5179693" y="907441"/>
                  <a:pt x="5173543" y="900862"/>
                  <a:pt x="5165612" y="891019"/>
                </a:cubicBezTo>
                <a:cubicBezTo>
                  <a:pt x="5157680" y="881176"/>
                  <a:pt x="5149192" y="869373"/>
                  <a:pt x="5140146" y="855610"/>
                </a:cubicBezTo>
                <a:cubicBezTo>
                  <a:pt x="5136766" y="850611"/>
                  <a:pt x="5133935" y="846394"/>
                  <a:pt x="5131652" y="842960"/>
                </a:cubicBezTo>
                <a:cubicBezTo>
                  <a:pt x="5129367" y="839526"/>
                  <a:pt x="5125526" y="833872"/>
                  <a:pt x="5120130" y="826000"/>
                </a:cubicBezTo>
                <a:lnTo>
                  <a:pt x="5110358" y="811187"/>
                </a:lnTo>
                <a:cubicBezTo>
                  <a:pt x="5095651" y="807859"/>
                  <a:pt x="5083040" y="804323"/>
                  <a:pt x="5072528" y="800580"/>
                </a:cubicBezTo>
                <a:cubicBezTo>
                  <a:pt x="5062016" y="796836"/>
                  <a:pt x="5051636" y="792284"/>
                  <a:pt x="5041387" y="786924"/>
                </a:cubicBezTo>
                <a:lnTo>
                  <a:pt x="5019737" y="774166"/>
                </a:lnTo>
                <a:lnTo>
                  <a:pt x="5063393" y="772961"/>
                </a:lnTo>
                <a:cubicBezTo>
                  <a:pt x="5080249" y="771505"/>
                  <a:pt x="5097252" y="768658"/>
                  <a:pt x="5114400" y="764420"/>
                </a:cubicBezTo>
                <a:cubicBezTo>
                  <a:pt x="5131549" y="760182"/>
                  <a:pt x="5145357" y="755237"/>
                  <a:pt x="5155825" y="749586"/>
                </a:cubicBezTo>
                <a:cubicBezTo>
                  <a:pt x="5183770" y="733189"/>
                  <a:pt x="5197741" y="711320"/>
                  <a:pt x="5197741" y="683979"/>
                </a:cubicBezTo>
                <a:cubicBezTo>
                  <a:pt x="5197741" y="674091"/>
                  <a:pt x="5195548" y="664060"/>
                  <a:pt x="5191162" y="653887"/>
                </a:cubicBezTo>
                <a:cubicBezTo>
                  <a:pt x="5186774" y="643714"/>
                  <a:pt x="5178128" y="634445"/>
                  <a:pt x="5165223" y="626079"/>
                </a:cubicBezTo>
                <a:cubicBezTo>
                  <a:pt x="5157987" y="614189"/>
                  <a:pt x="5143720" y="605585"/>
                  <a:pt x="5122422" y="600269"/>
                </a:cubicBezTo>
                <a:cubicBezTo>
                  <a:pt x="5101122" y="594952"/>
                  <a:pt x="5072548" y="592294"/>
                  <a:pt x="5036698" y="592294"/>
                </a:cubicBezTo>
                <a:close/>
                <a:moveTo>
                  <a:pt x="3882662" y="592294"/>
                </a:moveTo>
                <a:lnTo>
                  <a:pt x="3882662" y="611028"/>
                </a:lnTo>
                <a:lnTo>
                  <a:pt x="3899678" y="611028"/>
                </a:lnTo>
                <a:cubicBezTo>
                  <a:pt x="3937315" y="611028"/>
                  <a:pt x="3956134" y="629860"/>
                  <a:pt x="3956134" y="667526"/>
                </a:cubicBezTo>
                <a:lnTo>
                  <a:pt x="3956134" y="864141"/>
                </a:lnTo>
                <a:cubicBezTo>
                  <a:pt x="3956134" y="902127"/>
                  <a:pt x="3937315" y="921120"/>
                  <a:pt x="3899678" y="921120"/>
                </a:cubicBezTo>
                <a:lnTo>
                  <a:pt x="3882181" y="921120"/>
                </a:lnTo>
                <a:lnTo>
                  <a:pt x="3882913" y="939854"/>
                </a:lnTo>
                <a:lnTo>
                  <a:pt x="4269007" y="939854"/>
                </a:lnTo>
                <a:lnTo>
                  <a:pt x="4269007" y="780614"/>
                </a:lnTo>
                <a:lnTo>
                  <a:pt x="4251166" y="780614"/>
                </a:lnTo>
                <a:cubicBezTo>
                  <a:pt x="4246003" y="798325"/>
                  <a:pt x="4241124" y="813048"/>
                  <a:pt x="4236529" y="824783"/>
                </a:cubicBezTo>
                <a:cubicBezTo>
                  <a:pt x="4231934" y="836517"/>
                  <a:pt x="4227131" y="846459"/>
                  <a:pt x="4222118" y="854609"/>
                </a:cubicBezTo>
                <a:cubicBezTo>
                  <a:pt x="4217107" y="862759"/>
                  <a:pt x="4211121" y="871227"/>
                  <a:pt x="4204163" y="880013"/>
                </a:cubicBezTo>
                <a:cubicBezTo>
                  <a:pt x="4193666" y="892767"/>
                  <a:pt x="4181097" y="902807"/>
                  <a:pt x="4166455" y="910132"/>
                </a:cubicBezTo>
                <a:cubicBezTo>
                  <a:pt x="4151813" y="917458"/>
                  <a:pt x="4136257" y="921120"/>
                  <a:pt x="4119788" y="921120"/>
                </a:cubicBezTo>
                <a:lnTo>
                  <a:pt x="4037477" y="921120"/>
                </a:lnTo>
                <a:lnTo>
                  <a:pt x="4037477" y="667526"/>
                </a:lnTo>
                <a:cubicBezTo>
                  <a:pt x="4037477" y="647901"/>
                  <a:pt x="4041985" y="633578"/>
                  <a:pt x="4051000" y="624558"/>
                </a:cubicBezTo>
                <a:cubicBezTo>
                  <a:pt x="4060015" y="615538"/>
                  <a:pt x="4074163" y="611028"/>
                  <a:pt x="4093444" y="611028"/>
                </a:cubicBezTo>
                <a:lnTo>
                  <a:pt x="4123031" y="611028"/>
                </a:lnTo>
                <a:lnTo>
                  <a:pt x="4123031" y="592294"/>
                </a:lnTo>
                <a:close/>
                <a:moveTo>
                  <a:pt x="3017062" y="592294"/>
                </a:moveTo>
                <a:lnTo>
                  <a:pt x="3017062" y="611028"/>
                </a:lnTo>
                <a:lnTo>
                  <a:pt x="3031178" y="611028"/>
                </a:lnTo>
                <a:cubicBezTo>
                  <a:pt x="3050684" y="611028"/>
                  <a:pt x="3064970" y="615564"/>
                  <a:pt x="3074035" y="624635"/>
                </a:cubicBezTo>
                <a:cubicBezTo>
                  <a:pt x="3083101" y="633707"/>
                  <a:pt x="3087633" y="648003"/>
                  <a:pt x="3087633" y="667526"/>
                </a:cubicBezTo>
                <a:lnTo>
                  <a:pt x="3087633" y="864141"/>
                </a:lnTo>
                <a:cubicBezTo>
                  <a:pt x="3087633" y="902127"/>
                  <a:pt x="3068815" y="921120"/>
                  <a:pt x="3031178" y="921120"/>
                </a:cubicBezTo>
                <a:lnTo>
                  <a:pt x="3017062" y="921120"/>
                </a:lnTo>
                <a:lnTo>
                  <a:pt x="3017801" y="939854"/>
                </a:lnTo>
                <a:lnTo>
                  <a:pt x="3395191" y="939854"/>
                </a:lnTo>
                <a:lnTo>
                  <a:pt x="3395191" y="791043"/>
                </a:lnTo>
                <a:lnTo>
                  <a:pt x="3377317" y="791043"/>
                </a:lnTo>
                <a:cubicBezTo>
                  <a:pt x="3371205" y="812797"/>
                  <a:pt x="3365707" y="829272"/>
                  <a:pt x="3360820" y="840470"/>
                </a:cubicBezTo>
                <a:cubicBezTo>
                  <a:pt x="3352424" y="859761"/>
                  <a:pt x="3340616" y="875854"/>
                  <a:pt x="3325394" y="888749"/>
                </a:cubicBezTo>
                <a:cubicBezTo>
                  <a:pt x="3316530" y="896369"/>
                  <a:pt x="3307101" y="902527"/>
                  <a:pt x="3297105" y="907220"/>
                </a:cubicBezTo>
                <a:cubicBezTo>
                  <a:pt x="3287109" y="911914"/>
                  <a:pt x="3275683" y="915404"/>
                  <a:pt x="3262828" y="917691"/>
                </a:cubicBezTo>
                <a:cubicBezTo>
                  <a:pt x="3249974" y="919977"/>
                  <a:pt x="3235493" y="921120"/>
                  <a:pt x="3219389" y="921120"/>
                </a:cubicBezTo>
                <a:lnTo>
                  <a:pt x="3168977" y="921120"/>
                </a:lnTo>
                <a:lnTo>
                  <a:pt x="3168977" y="779878"/>
                </a:lnTo>
                <a:lnTo>
                  <a:pt x="3177820" y="779878"/>
                </a:lnTo>
                <a:cubicBezTo>
                  <a:pt x="3202955" y="779878"/>
                  <a:pt x="3222157" y="788065"/>
                  <a:pt x="3235427" y="804439"/>
                </a:cubicBezTo>
                <a:cubicBezTo>
                  <a:pt x="3240591" y="811058"/>
                  <a:pt x="3244743" y="817510"/>
                  <a:pt x="3247883" y="823793"/>
                </a:cubicBezTo>
                <a:cubicBezTo>
                  <a:pt x="3251023" y="830076"/>
                  <a:pt x="3253896" y="838391"/>
                  <a:pt x="3256502" y="848739"/>
                </a:cubicBezTo>
                <a:cubicBezTo>
                  <a:pt x="3259108" y="859087"/>
                  <a:pt x="3261588" y="871516"/>
                  <a:pt x="3263939" y="886025"/>
                </a:cubicBezTo>
                <a:lnTo>
                  <a:pt x="3281845" y="886025"/>
                </a:lnTo>
                <a:lnTo>
                  <a:pt x="3281845" y="654577"/>
                </a:lnTo>
                <a:lnTo>
                  <a:pt x="3263801" y="654577"/>
                </a:lnTo>
                <a:cubicBezTo>
                  <a:pt x="3261872" y="670781"/>
                  <a:pt x="3259926" y="682405"/>
                  <a:pt x="3257962" y="689448"/>
                </a:cubicBezTo>
                <a:cubicBezTo>
                  <a:pt x="3254285" y="704921"/>
                  <a:pt x="3248606" y="718264"/>
                  <a:pt x="3240923" y="729477"/>
                </a:cubicBezTo>
                <a:cubicBezTo>
                  <a:pt x="3226280" y="750917"/>
                  <a:pt x="3206534" y="761637"/>
                  <a:pt x="3181687" y="761637"/>
                </a:cubicBezTo>
                <a:lnTo>
                  <a:pt x="3168977" y="761637"/>
                </a:lnTo>
                <a:lnTo>
                  <a:pt x="3168977" y="611028"/>
                </a:lnTo>
                <a:lnTo>
                  <a:pt x="3230266" y="611028"/>
                </a:lnTo>
                <a:cubicBezTo>
                  <a:pt x="3257837" y="611028"/>
                  <a:pt x="3282073" y="615136"/>
                  <a:pt x="3302971" y="623353"/>
                </a:cubicBezTo>
                <a:cubicBezTo>
                  <a:pt x="3312561" y="627949"/>
                  <a:pt x="3321971" y="635740"/>
                  <a:pt x="3331202" y="646727"/>
                </a:cubicBezTo>
                <a:cubicBezTo>
                  <a:pt x="3339676" y="656993"/>
                  <a:pt x="3346475" y="667685"/>
                  <a:pt x="3351600" y="678805"/>
                </a:cubicBezTo>
                <a:cubicBezTo>
                  <a:pt x="3356725" y="689924"/>
                  <a:pt x="3362882" y="707932"/>
                  <a:pt x="3370072" y="732828"/>
                </a:cubicBezTo>
                <a:lnTo>
                  <a:pt x="3386252" y="732828"/>
                </a:lnTo>
                <a:lnTo>
                  <a:pt x="3386252" y="592294"/>
                </a:lnTo>
                <a:close/>
                <a:moveTo>
                  <a:pt x="2512298" y="592294"/>
                </a:moveTo>
                <a:lnTo>
                  <a:pt x="2512298" y="611028"/>
                </a:lnTo>
                <a:lnTo>
                  <a:pt x="2529553" y="611028"/>
                </a:lnTo>
                <a:cubicBezTo>
                  <a:pt x="2549063" y="611028"/>
                  <a:pt x="2563350" y="615564"/>
                  <a:pt x="2572415" y="624635"/>
                </a:cubicBezTo>
                <a:cubicBezTo>
                  <a:pt x="2581480" y="633707"/>
                  <a:pt x="2586012" y="648002"/>
                  <a:pt x="2586012" y="667522"/>
                </a:cubicBezTo>
                <a:lnTo>
                  <a:pt x="2586012" y="864134"/>
                </a:lnTo>
                <a:cubicBezTo>
                  <a:pt x="2586012" y="883545"/>
                  <a:pt x="2581452" y="897814"/>
                  <a:pt x="2572332" y="906939"/>
                </a:cubicBezTo>
                <a:cubicBezTo>
                  <a:pt x="2563212" y="916065"/>
                  <a:pt x="2548952" y="920627"/>
                  <a:pt x="2529553" y="920627"/>
                </a:cubicBezTo>
                <a:lnTo>
                  <a:pt x="2512298" y="920627"/>
                </a:lnTo>
                <a:lnTo>
                  <a:pt x="2512298" y="939854"/>
                </a:lnTo>
                <a:lnTo>
                  <a:pt x="2757177" y="939854"/>
                </a:lnTo>
                <a:cubicBezTo>
                  <a:pt x="2786398" y="939854"/>
                  <a:pt x="2813632" y="935767"/>
                  <a:pt x="2838881" y="927593"/>
                </a:cubicBezTo>
                <a:cubicBezTo>
                  <a:pt x="2864130" y="919419"/>
                  <a:pt x="2885998" y="907783"/>
                  <a:pt x="2904484" y="892687"/>
                </a:cubicBezTo>
                <a:cubicBezTo>
                  <a:pt x="2922970" y="877590"/>
                  <a:pt x="2937287" y="859638"/>
                  <a:pt x="2947436" y="838829"/>
                </a:cubicBezTo>
                <a:cubicBezTo>
                  <a:pt x="2957585" y="818021"/>
                  <a:pt x="2962659" y="795411"/>
                  <a:pt x="2962659" y="771000"/>
                </a:cubicBezTo>
                <a:cubicBezTo>
                  <a:pt x="2962659" y="748846"/>
                  <a:pt x="2957973" y="727223"/>
                  <a:pt x="2948599" y="706129"/>
                </a:cubicBezTo>
                <a:cubicBezTo>
                  <a:pt x="2939226" y="685036"/>
                  <a:pt x="2925934" y="666122"/>
                  <a:pt x="2908723" y="649389"/>
                </a:cubicBezTo>
                <a:cubicBezTo>
                  <a:pt x="2889650" y="629995"/>
                  <a:pt x="2866187" y="615631"/>
                  <a:pt x="2838332" y="606296"/>
                </a:cubicBezTo>
                <a:cubicBezTo>
                  <a:pt x="2810478" y="596961"/>
                  <a:pt x="2778116" y="592294"/>
                  <a:pt x="2741243" y="592294"/>
                </a:cubicBezTo>
                <a:close/>
                <a:moveTo>
                  <a:pt x="8609666" y="585639"/>
                </a:moveTo>
                <a:cubicBezTo>
                  <a:pt x="8584669" y="585639"/>
                  <a:pt x="8561816" y="589977"/>
                  <a:pt x="8541104" y="598653"/>
                </a:cubicBezTo>
                <a:cubicBezTo>
                  <a:pt x="8520394" y="607329"/>
                  <a:pt x="8504190" y="619499"/>
                  <a:pt x="8492493" y="635163"/>
                </a:cubicBezTo>
                <a:cubicBezTo>
                  <a:pt x="8480796" y="650827"/>
                  <a:pt x="8474948" y="668560"/>
                  <a:pt x="8474948" y="688362"/>
                </a:cubicBezTo>
                <a:cubicBezTo>
                  <a:pt x="8474948" y="705011"/>
                  <a:pt x="8480498" y="720490"/>
                  <a:pt x="8491601" y="734800"/>
                </a:cubicBezTo>
                <a:cubicBezTo>
                  <a:pt x="8498233" y="743815"/>
                  <a:pt x="8506430" y="751467"/>
                  <a:pt x="8516192" y="757757"/>
                </a:cubicBezTo>
                <a:cubicBezTo>
                  <a:pt x="8525952" y="764046"/>
                  <a:pt x="8539706" y="770277"/>
                  <a:pt x="8557454" y="776450"/>
                </a:cubicBezTo>
                <a:cubicBezTo>
                  <a:pt x="8570592" y="781909"/>
                  <a:pt x="8596148" y="789763"/>
                  <a:pt x="8634122" y="800014"/>
                </a:cubicBezTo>
                <a:lnTo>
                  <a:pt x="8658291" y="806550"/>
                </a:lnTo>
                <a:cubicBezTo>
                  <a:pt x="8677861" y="811808"/>
                  <a:pt x="8693290" y="816361"/>
                  <a:pt x="8704574" y="820209"/>
                </a:cubicBezTo>
                <a:cubicBezTo>
                  <a:pt x="8715859" y="824057"/>
                  <a:pt x="8724890" y="827734"/>
                  <a:pt x="8731666" y="831240"/>
                </a:cubicBezTo>
                <a:cubicBezTo>
                  <a:pt x="8738442" y="834746"/>
                  <a:pt x="8743958" y="838554"/>
                  <a:pt x="8748216" y="842665"/>
                </a:cubicBezTo>
                <a:cubicBezTo>
                  <a:pt x="8757068" y="851531"/>
                  <a:pt x="8761496" y="861377"/>
                  <a:pt x="8761496" y="872202"/>
                </a:cubicBezTo>
                <a:cubicBezTo>
                  <a:pt x="8761496" y="882663"/>
                  <a:pt x="8758174" y="892106"/>
                  <a:pt x="8751530" y="900532"/>
                </a:cubicBezTo>
                <a:cubicBezTo>
                  <a:pt x="8744886" y="908958"/>
                  <a:pt x="8735450" y="915605"/>
                  <a:pt x="8723223" y="920473"/>
                </a:cubicBezTo>
                <a:cubicBezTo>
                  <a:pt x="8710996" y="925342"/>
                  <a:pt x="8697361" y="927776"/>
                  <a:pt x="8682320" y="927776"/>
                </a:cubicBezTo>
                <a:cubicBezTo>
                  <a:pt x="8665148" y="927776"/>
                  <a:pt x="8647103" y="924721"/>
                  <a:pt x="8628188" y="918611"/>
                </a:cubicBezTo>
                <a:cubicBezTo>
                  <a:pt x="8609271" y="912501"/>
                  <a:pt x="8591116" y="903889"/>
                  <a:pt x="8573721" y="892773"/>
                </a:cubicBezTo>
                <a:cubicBezTo>
                  <a:pt x="8556326" y="881658"/>
                  <a:pt x="8542038" y="869633"/>
                  <a:pt x="8530856" y="856700"/>
                </a:cubicBezTo>
                <a:cubicBezTo>
                  <a:pt x="8512538" y="834937"/>
                  <a:pt x="8501565" y="809175"/>
                  <a:pt x="8497936" y="779416"/>
                </a:cubicBezTo>
                <a:lnTo>
                  <a:pt x="8479989" y="779416"/>
                </a:lnTo>
                <a:lnTo>
                  <a:pt x="8479989" y="945524"/>
                </a:lnTo>
                <a:lnTo>
                  <a:pt x="8497514" y="945524"/>
                </a:lnTo>
                <a:cubicBezTo>
                  <a:pt x="8500418" y="933037"/>
                  <a:pt x="8505394" y="924130"/>
                  <a:pt x="8512446" y="918802"/>
                </a:cubicBezTo>
                <a:cubicBezTo>
                  <a:pt x="8519496" y="913474"/>
                  <a:pt x="8528125" y="910810"/>
                  <a:pt x="8538332" y="910810"/>
                </a:cubicBezTo>
                <a:cubicBezTo>
                  <a:pt x="8543796" y="910810"/>
                  <a:pt x="8549736" y="911687"/>
                  <a:pt x="8556152" y="913441"/>
                </a:cubicBezTo>
                <a:cubicBezTo>
                  <a:pt x="8562569" y="915194"/>
                  <a:pt x="8572884" y="918741"/>
                  <a:pt x="8587095" y="924082"/>
                </a:cubicBezTo>
                <a:cubicBezTo>
                  <a:pt x="8605932" y="932371"/>
                  <a:pt x="8622306" y="938099"/>
                  <a:pt x="8636218" y="941266"/>
                </a:cubicBezTo>
                <a:cubicBezTo>
                  <a:pt x="8650129" y="944433"/>
                  <a:pt x="8665172" y="946017"/>
                  <a:pt x="8681346" y="946017"/>
                </a:cubicBezTo>
                <a:cubicBezTo>
                  <a:pt x="8704432" y="946017"/>
                  <a:pt x="8725013" y="942855"/>
                  <a:pt x="8743089" y="936530"/>
                </a:cubicBezTo>
                <a:cubicBezTo>
                  <a:pt x="8761166" y="930206"/>
                  <a:pt x="8776010" y="921088"/>
                  <a:pt x="8787620" y="909177"/>
                </a:cubicBezTo>
                <a:cubicBezTo>
                  <a:pt x="8798112" y="899040"/>
                  <a:pt x="8805998" y="887784"/>
                  <a:pt x="8811282" y="875411"/>
                </a:cubicBezTo>
                <a:cubicBezTo>
                  <a:pt x="8816565" y="863037"/>
                  <a:pt x="8819206" y="850753"/>
                  <a:pt x="8819206" y="838560"/>
                </a:cubicBezTo>
                <a:cubicBezTo>
                  <a:pt x="8819206" y="826240"/>
                  <a:pt x="8816852" y="814678"/>
                  <a:pt x="8812142" y="803873"/>
                </a:cubicBezTo>
                <a:cubicBezTo>
                  <a:pt x="8807430" y="793068"/>
                  <a:pt x="8801232" y="784048"/>
                  <a:pt x="8793544" y="776812"/>
                </a:cubicBezTo>
                <a:cubicBezTo>
                  <a:pt x="8782038" y="765288"/>
                  <a:pt x="8768752" y="756294"/>
                  <a:pt x="8753685" y="749828"/>
                </a:cubicBezTo>
                <a:cubicBezTo>
                  <a:pt x="8738618" y="743363"/>
                  <a:pt x="8714909" y="735958"/>
                  <a:pt x="8682559" y="727613"/>
                </a:cubicBezTo>
                <a:lnTo>
                  <a:pt x="8657562" y="722544"/>
                </a:lnTo>
                <a:lnTo>
                  <a:pt x="8651824" y="719783"/>
                </a:lnTo>
                <a:cubicBezTo>
                  <a:pt x="8649736" y="719462"/>
                  <a:pt x="8645782" y="718412"/>
                  <a:pt x="8639961" y="716632"/>
                </a:cubicBezTo>
                <a:cubicBezTo>
                  <a:pt x="8618706" y="711482"/>
                  <a:pt x="8602294" y="707176"/>
                  <a:pt x="8590724" y="703714"/>
                </a:cubicBezTo>
                <a:cubicBezTo>
                  <a:pt x="8579154" y="700253"/>
                  <a:pt x="8569831" y="696773"/>
                  <a:pt x="8562756" y="693275"/>
                </a:cubicBezTo>
                <a:cubicBezTo>
                  <a:pt x="8555681" y="689776"/>
                  <a:pt x="8550742" y="686628"/>
                  <a:pt x="8547941" y="683829"/>
                </a:cubicBezTo>
                <a:cubicBezTo>
                  <a:pt x="8539370" y="675749"/>
                  <a:pt x="8535084" y="666733"/>
                  <a:pt x="8535084" y="656784"/>
                </a:cubicBezTo>
                <a:cubicBezTo>
                  <a:pt x="8535084" y="651487"/>
                  <a:pt x="8536458" y="645956"/>
                  <a:pt x="8539204" y="640193"/>
                </a:cubicBezTo>
                <a:cubicBezTo>
                  <a:pt x="8541950" y="634430"/>
                  <a:pt x="8545704" y="629172"/>
                  <a:pt x="8550468" y="624419"/>
                </a:cubicBezTo>
                <a:cubicBezTo>
                  <a:pt x="8557233" y="617677"/>
                  <a:pt x="8565540" y="612568"/>
                  <a:pt x="8575390" y="609092"/>
                </a:cubicBezTo>
                <a:cubicBezTo>
                  <a:pt x="8585240" y="605617"/>
                  <a:pt x="8596504" y="603879"/>
                  <a:pt x="8609184" y="603879"/>
                </a:cubicBezTo>
                <a:cubicBezTo>
                  <a:pt x="8626574" y="603879"/>
                  <a:pt x="8643777" y="606184"/>
                  <a:pt x="8660792" y="610793"/>
                </a:cubicBezTo>
                <a:cubicBezTo>
                  <a:pt x="8677806" y="615402"/>
                  <a:pt x="8693193" y="621739"/>
                  <a:pt x="8706950" y="629804"/>
                </a:cubicBezTo>
                <a:cubicBezTo>
                  <a:pt x="8720708" y="637869"/>
                  <a:pt x="8731946" y="646992"/>
                  <a:pt x="8740662" y="657173"/>
                </a:cubicBezTo>
                <a:cubicBezTo>
                  <a:pt x="8753346" y="672533"/>
                  <a:pt x="8765062" y="694947"/>
                  <a:pt x="8775808" y="724416"/>
                </a:cubicBezTo>
                <a:lnTo>
                  <a:pt x="8792962" y="724416"/>
                </a:lnTo>
                <a:lnTo>
                  <a:pt x="8792962" y="598950"/>
                </a:lnTo>
                <a:lnTo>
                  <a:pt x="8775600" y="598950"/>
                </a:lnTo>
                <a:cubicBezTo>
                  <a:pt x="8770120" y="617452"/>
                  <a:pt x="8762340" y="626703"/>
                  <a:pt x="8752260" y="626703"/>
                </a:cubicBezTo>
                <a:cubicBezTo>
                  <a:pt x="8748054" y="626703"/>
                  <a:pt x="8738778" y="623245"/>
                  <a:pt x="8724433" y="616328"/>
                </a:cubicBezTo>
                <a:cubicBezTo>
                  <a:pt x="8685427" y="595868"/>
                  <a:pt x="8647171" y="585639"/>
                  <a:pt x="8609666" y="585639"/>
                </a:cubicBezTo>
                <a:close/>
                <a:moveTo>
                  <a:pt x="6622521" y="585639"/>
                </a:moveTo>
                <a:cubicBezTo>
                  <a:pt x="6586006" y="585639"/>
                  <a:pt x="6552052" y="593774"/>
                  <a:pt x="6520656" y="610044"/>
                </a:cubicBezTo>
                <a:cubicBezTo>
                  <a:pt x="6489261" y="626314"/>
                  <a:pt x="6464218" y="648337"/>
                  <a:pt x="6445527" y="676112"/>
                </a:cubicBezTo>
                <a:cubicBezTo>
                  <a:pt x="6426836" y="703888"/>
                  <a:pt x="6417490" y="733915"/>
                  <a:pt x="6417490" y="766194"/>
                </a:cubicBezTo>
                <a:cubicBezTo>
                  <a:pt x="6417490" y="790566"/>
                  <a:pt x="6422910" y="813838"/>
                  <a:pt x="6433751" y="836010"/>
                </a:cubicBezTo>
                <a:cubicBezTo>
                  <a:pt x="6444592" y="858182"/>
                  <a:pt x="6459699" y="877586"/>
                  <a:pt x="6479073" y="894222"/>
                </a:cubicBezTo>
                <a:cubicBezTo>
                  <a:pt x="6498448" y="910857"/>
                  <a:pt x="6520739" y="923690"/>
                  <a:pt x="6545949" y="932719"/>
                </a:cubicBezTo>
                <a:cubicBezTo>
                  <a:pt x="6571158" y="941748"/>
                  <a:pt x="6598128" y="946263"/>
                  <a:pt x="6626858" y="946263"/>
                </a:cubicBezTo>
                <a:cubicBezTo>
                  <a:pt x="6664495" y="946263"/>
                  <a:pt x="6699113" y="938267"/>
                  <a:pt x="6730712" y="922274"/>
                </a:cubicBezTo>
                <a:cubicBezTo>
                  <a:pt x="6762311" y="906281"/>
                  <a:pt x="6787355" y="884534"/>
                  <a:pt x="6805843" y="857033"/>
                </a:cubicBezTo>
                <a:cubicBezTo>
                  <a:pt x="6824332" y="829532"/>
                  <a:pt x="6833576" y="799445"/>
                  <a:pt x="6833576" y="766771"/>
                </a:cubicBezTo>
                <a:cubicBezTo>
                  <a:pt x="6833576" y="745141"/>
                  <a:pt x="6829002" y="723898"/>
                  <a:pt x="6819855" y="703040"/>
                </a:cubicBezTo>
                <a:cubicBezTo>
                  <a:pt x="6810708" y="682183"/>
                  <a:pt x="6797775" y="663318"/>
                  <a:pt x="6781057" y="646446"/>
                </a:cubicBezTo>
                <a:cubicBezTo>
                  <a:pt x="6761301" y="626642"/>
                  <a:pt x="6737977" y="611556"/>
                  <a:pt x="6711085" y="601189"/>
                </a:cubicBezTo>
                <a:cubicBezTo>
                  <a:pt x="6684192" y="590822"/>
                  <a:pt x="6654671" y="585639"/>
                  <a:pt x="6622521" y="585639"/>
                </a:cubicBezTo>
                <a:close/>
                <a:moveTo>
                  <a:pt x="5461400" y="585639"/>
                </a:moveTo>
                <a:lnTo>
                  <a:pt x="5352927" y="831365"/>
                </a:lnTo>
                <a:cubicBezTo>
                  <a:pt x="5337010" y="867210"/>
                  <a:pt x="5320820" y="891511"/>
                  <a:pt x="5304359" y="904270"/>
                </a:cubicBezTo>
                <a:cubicBezTo>
                  <a:pt x="5297500" y="909616"/>
                  <a:pt x="5291316" y="913423"/>
                  <a:pt x="5285806" y="915692"/>
                </a:cubicBezTo>
                <a:cubicBezTo>
                  <a:pt x="5280295" y="917960"/>
                  <a:pt x="5271363" y="919794"/>
                  <a:pt x="5259007" y="921194"/>
                </a:cubicBezTo>
                <a:lnTo>
                  <a:pt x="5259007" y="939854"/>
                </a:lnTo>
                <a:lnTo>
                  <a:pt x="5406643" y="939854"/>
                </a:lnTo>
                <a:lnTo>
                  <a:pt x="5406643" y="920951"/>
                </a:lnTo>
                <a:cubicBezTo>
                  <a:pt x="5397453" y="920491"/>
                  <a:pt x="5391285" y="919859"/>
                  <a:pt x="5388140" y="919054"/>
                </a:cubicBezTo>
                <a:cubicBezTo>
                  <a:pt x="5384996" y="918249"/>
                  <a:pt x="5381942" y="916969"/>
                  <a:pt x="5378982" y="915212"/>
                </a:cubicBezTo>
                <a:cubicBezTo>
                  <a:pt x="5372180" y="911381"/>
                  <a:pt x="5366951" y="906232"/>
                  <a:pt x="5363296" y="899766"/>
                </a:cubicBezTo>
                <a:cubicBezTo>
                  <a:pt x="5359641" y="893299"/>
                  <a:pt x="5357813" y="886720"/>
                  <a:pt x="5357813" y="880029"/>
                </a:cubicBezTo>
                <a:cubicBezTo>
                  <a:pt x="5357813" y="871943"/>
                  <a:pt x="5359589" y="862996"/>
                  <a:pt x="5363140" y="853188"/>
                </a:cubicBezTo>
                <a:lnTo>
                  <a:pt x="5372249" y="833861"/>
                </a:lnTo>
                <a:lnTo>
                  <a:pt x="5508415" y="833861"/>
                </a:lnTo>
                <a:lnTo>
                  <a:pt x="5512744" y="843497"/>
                </a:lnTo>
                <a:cubicBezTo>
                  <a:pt x="5513969" y="845782"/>
                  <a:pt x="5515068" y="848063"/>
                  <a:pt x="5516039" y="850339"/>
                </a:cubicBezTo>
                <a:cubicBezTo>
                  <a:pt x="5517011" y="852616"/>
                  <a:pt x="5517674" y="854109"/>
                  <a:pt x="5518029" y="854821"/>
                </a:cubicBezTo>
                <a:cubicBezTo>
                  <a:pt x="5525839" y="871621"/>
                  <a:pt x="5530859" y="883104"/>
                  <a:pt x="5533086" y="889270"/>
                </a:cubicBezTo>
                <a:cubicBezTo>
                  <a:pt x="5535313" y="895437"/>
                  <a:pt x="5536427" y="900429"/>
                  <a:pt x="5536427" y="904247"/>
                </a:cubicBezTo>
                <a:cubicBezTo>
                  <a:pt x="5536427" y="909629"/>
                  <a:pt x="5534085" y="913704"/>
                  <a:pt x="5529398" y="916474"/>
                </a:cubicBezTo>
                <a:cubicBezTo>
                  <a:pt x="5524712" y="919243"/>
                  <a:pt x="5516473" y="920627"/>
                  <a:pt x="5504680" y="920627"/>
                </a:cubicBezTo>
                <a:lnTo>
                  <a:pt x="5474171" y="920627"/>
                </a:lnTo>
                <a:lnTo>
                  <a:pt x="5474171" y="939854"/>
                </a:lnTo>
                <a:lnTo>
                  <a:pt x="5680305" y="939854"/>
                </a:lnTo>
                <a:lnTo>
                  <a:pt x="5680305" y="920627"/>
                </a:lnTo>
                <a:lnTo>
                  <a:pt x="5666185" y="920627"/>
                </a:lnTo>
                <a:cubicBezTo>
                  <a:pt x="5657589" y="920627"/>
                  <a:pt x="5650266" y="919437"/>
                  <a:pt x="5644218" y="917055"/>
                </a:cubicBezTo>
                <a:cubicBezTo>
                  <a:pt x="5638169" y="914674"/>
                  <a:pt x="5632666" y="910739"/>
                  <a:pt x="5627706" y="905250"/>
                </a:cubicBezTo>
                <a:cubicBezTo>
                  <a:pt x="5622747" y="899762"/>
                  <a:pt x="5618367" y="893826"/>
                  <a:pt x="5614567" y="887443"/>
                </a:cubicBezTo>
                <a:lnTo>
                  <a:pt x="5476895" y="585639"/>
                </a:lnTo>
                <a:close/>
                <a:moveTo>
                  <a:pt x="4508900" y="585639"/>
                </a:moveTo>
                <a:lnTo>
                  <a:pt x="4400426" y="831365"/>
                </a:lnTo>
                <a:cubicBezTo>
                  <a:pt x="4384510" y="867210"/>
                  <a:pt x="4368320" y="891511"/>
                  <a:pt x="4351859" y="904270"/>
                </a:cubicBezTo>
                <a:cubicBezTo>
                  <a:pt x="4345000" y="909616"/>
                  <a:pt x="4338816" y="913423"/>
                  <a:pt x="4333306" y="915692"/>
                </a:cubicBezTo>
                <a:cubicBezTo>
                  <a:pt x="4327796" y="917960"/>
                  <a:pt x="4318862" y="919794"/>
                  <a:pt x="4306507" y="921194"/>
                </a:cubicBezTo>
                <a:lnTo>
                  <a:pt x="4306507" y="939854"/>
                </a:lnTo>
                <a:lnTo>
                  <a:pt x="4454143" y="939854"/>
                </a:lnTo>
                <a:lnTo>
                  <a:pt x="4454143" y="920951"/>
                </a:lnTo>
                <a:cubicBezTo>
                  <a:pt x="4444953" y="920491"/>
                  <a:pt x="4438786" y="919859"/>
                  <a:pt x="4435640" y="919054"/>
                </a:cubicBezTo>
                <a:cubicBezTo>
                  <a:pt x="4432496" y="918249"/>
                  <a:pt x="4429442" y="916969"/>
                  <a:pt x="4426482" y="915212"/>
                </a:cubicBezTo>
                <a:cubicBezTo>
                  <a:pt x="4419680" y="911381"/>
                  <a:pt x="4414451" y="906232"/>
                  <a:pt x="4410796" y="899766"/>
                </a:cubicBezTo>
                <a:cubicBezTo>
                  <a:pt x="4407141" y="893299"/>
                  <a:pt x="4405315" y="886720"/>
                  <a:pt x="4405315" y="880029"/>
                </a:cubicBezTo>
                <a:cubicBezTo>
                  <a:pt x="4405315" y="871943"/>
                  <a:pt x="4407089" y="862996"/>
                  <a:pt x="4410640" y="853188"/>
                </a:cubicBezTo>
                <a:lnTo>
                  <a:pt x="4419749" y="833861"/>
                </a:lnTo>
                <a:lnTo>
                  <a:pt x="4555915" y="833861"/>
                </a:lnTo>
                <a:lnTo>
                  <a:pt x="4560244" y="843497"/>
                </a:lnTo>
                <a:cubicBezTo>
                  <a:pt x="4561469" y="845782"/>
                  <a:pt x="4562568" y="848063"/>
                  <a:pt x="4563539" y="850339"/>
                </a:cubicBezTo>
                <a:cubicBezTo>
                  <a:pt x="4564511" y="852616"/>
                  <a:pt x="4565174" y="854109"/>
                  <a:pt x="4565528" y="854821"/>
                </a:cubicBezTo>
                <a:cubicBezTo>
                  <a:pt x="4573339" y="871621"/>
                  <a:pt x="4578359" y="883104"/>
                  <a:pt x="4580587" y="889270"/>
                </a:cubicBezTo>
                <a:cubicBezTo>
                  <a:pt x="4582814" y="895437"/>
                  <a:pt x="4583928" y="900429"/>
                  <a:pt x="4583928" y="904247"/>
                </a:cubicBezTo>
                <a:cubicBezTo>
                  <a:pt x="4583928" y="909629"/>
                  <a:pt x="4581585" y="913704"/>
                  <a:pt x="4576899" y="916474"/>
                </a:cubicBezTo>
                <a:cubicBezTo>
                  <a:pt x="4572212" y="919243"/>
                  <a:pt x="4563973" y="920627"/>
                  <a:pt x="4552180" y="920627"/>
                </a:cubicBezTo>
                <a:lnTo>
                  <a:pt x="4521672" y="920627"/>
                </a:lnTo>
                <a:lnTo>
                  <a:pt x="4521672" y="939854"/>
                </a:lnTo>
                <a:lnTo>
                  <a:pt x="4727805" y="939854"/>
                </a:lnTo>
                <a:lnTo>
                  <a:pt x="4727805" y="920627"/>
                </a:lnTo>
                <a:lnTo>
                  <a:pt x="4713685" y="920627"/>
                </a:lnTo>
                <a:cubicBezTo>
                  <a:pt x="4705088" y="920627"/>
                  <a:pt x="4697766" y="919437"/>
                  <a:pt x="4691718" y="917055"/>
                </a:cubicBezTo>
                <a:cubicBezTo>
                  <a:pt x="4685670" y="914674"/>
                  <a:pt x="4680166" y="910739"/>
                  <a:pt x="4675206" y="905250"/>
                </a:cubicBezTo>
                <a:cubicBezTo>
                  <a:pt x="4670247" y="899762"/>
                  <a:pt x="4665868" y="893826"/>
                  <a:pt x="4662067" y="887443"/>
                </a:cubicBezTo>
                <a:lnTo>
                  <a:pt x="4524395" y="585639"/>
                </a:lnTo>
                <a:close/>
                <a:moveTo>
                  <a:pt x="3649505" y="585639"/>
                </a:moveTo>
                <a:cubicBezTo>
                  <a:pt x="3613706" y="585639"/>
                  <a:pt x="3581363" y="596310"/>
                  <a:pt x="3552474" y="617652"/>
                </a:cubicBezTo>
                <a:cubicBezTo>
                  <a:pt x="3535930" y="626095"/>
                  <a:pt x="3520861" y="638507"/>
                  <a:pt x="3507264" y="654889"/>
                </a:cubicBezTo>
                <a:cubicBezTo>
                  <a:pt x="3493669" y="671271"/>
                  <a:pt x="3483304" y="688954"/>
                  <a:pt x="3476170" y="707940"/>
                </a:cubicBezTo>
                <a:cubicBezTo>
                  <a:pt x="3469035" y="726925"/>
                  <a:pt x="3465468" y="746046"/>
                  <a:pt x="3465468" y="765304"/>
                </a:cubicBezTo>
                <a:cubicBezTo>
                  <a:pt x="3465468" y="797700"/>
                  <a:pt x="3474501" y="827850"/>
                  <a:pt x="3492566" y="855753"/>
                </a:cubicBezTo>
                <a:cubicBezTo>
                  <a:pt x="3510630" y="883656"/>
                  <a:pt x="3534908" y="905798"/>
                  <a:pt x="3565400" y="922182"/>
                </a:cubicBezTo>
                <a:cubicBezTo>
                  <a:pt x="3595891" y="938565"/>
                  <a:pt x="3628840" y="946756"/>
                  <a:pt x="3664249" y="946756"/>
                </a:cubicBezTo>
                <a:cubicBezTo>
                  <a:pt x="3720724" y="946756"/>
                  <a:pt x="3766130" y="925663"/>
                  <a:pt x="3800465" y="883476"/>
                </a:cubicBezTo>
                <a:cubicBezTo>
                  <a:pt x="3808340" y="873611"/>
                  <a:pt x="3814670" y="863815"/>
                  <a:pt x="3819455" y="854089"/>
                </a:cubicBezTo>
                <a:cubicBezTo>
                  <a:pt x="3824240" y="844362"/>
                  <a:pt x="3828700" y="830061"/>
                  <a:pt x="3832837" y="811183"/>
                </a:cubicBezTo>
                <a:lnTo>
                  <a:pt x="3815624" y="811183"/>
                </a:lnTo>
                <a:cubicBezTo>
                  <a:pt x="3809985" y="828623"/>
                  <a:pt x="3804742" y="841911"/>
                  <a:pt x="3799893" y="851048"/>
                </a:cubicBezTo>
                <a:cubicBezTo>
                  <a:pt x="3795044" y="860185"/>
                  <a:pt x="3788609" y="869401"/>
                  <a:pt x="3780587" y="878696"/>
                </a:cubicBezTo>
                <a:cubicBezTo>
                  <a:pt x="3771110" y="889378"/>
                  <a:pt x="3760582" y="898404"/>
                  <a:pt x="3749003" y="905776"/>
                </a:cubicBezTo>
                <a:cubicBezTo>
                  <a:pt x="3737424" y="913148"/>
                  <a:pt x="3724984" y="918699"/>
                  <a:pt x="3711682" y="922428"/>
                </a:cubicBezTo>
                <a:cubicBezTo>
                  <a:pt x="3698380" y="926158"/>
                  <a:pt x="3684422" y="928022"/>
                  <a:pt x="3669810" y="928022"/>
                </a:cubicBezTo>
                <a:cubicBezTo>
                  <a:pt x="3654191" y="928022"/>
                  <a:pt x="3639936" y="925623"/>
                  <a:pt x="3627045" y="920824"/>
                </a:cubicBezTo>
                <a:cubicBezTo>
                  <a:pt x="3614154" y="916025"/>
                  <a:pt x="3603705" y="910180"/>
                  <a:pt x="3595699" y="903288"/>
                </a:cubicBezTo>
                <a:cubicBezTo>
                  <a:pt x="3587372" y="893356"/>
                  <a:pt x="3580796" y="882688"/>
                  <a:pt x="3575970" y="871284"/>
                </a:cubicBezTo>
                <a:cubicBezTo>
                  <a:pt x="3571144" y="859880"/>
                  <a:pt x="3567544" y="845647"/>
                  <a:pt x="3565172" y="828586"/>
                </a:cubicBezTo>
                <a:cubicBezTo>
                  <a:pt x="3562799" y="811525"/>
                  <a:pt x="3561614" y="791734"/>
                  <a:pt x="3561614" y="769213"/>
                </a:cubicBezTo>
                <a:cubicBezTo>
                  <a:pt x="3561614" y="730362"/>
                  <a:pt x="3564933" y="698643"/>
                  <a:pt x="3571573" y="674056"/>
                </a:cubicBezTo>
                <a:cubicBezTo>
                  <a:pt x="3578213" y="649469"/>
                  <a:pt x="3588191" y="631544"/>
                  <a:pt x="3601505" y="620281"/>
                </a:cubicBezTo>
                <a:cubicBezTo>
                  <a:pt x="3614820" y="609018"/>
                  <a:pt x="3632108" y="603386"/>
                  <a:pt x="3653372" y="603386"/>
                </a:cubicBezTo>
                <a:cubicBezTo>
                  <a:pt x="3671435" y="603386"/>
                  <a:pt x="3689113" y="607507"/>
                  <a:pt x="3706403" y="615748"/>
                </a:cubicBezTo>
                <a:cubicBezTo>
                  <a:pt x="3723694" y="623989"/>
                  <a:pt x="3739708" y="636013"/>
                  <a:pt x="3754445" y="651819"/>
                </a:cubicBezTo>
                <a:cubicBezTo>
                  <a:pt x="3769182" y="667626"/>
                  <a:pt x="3781872" y="686279"/>
                  <a:pt x="3792515" y="707778"/>
                </a:cubicBezTo>
                <a:cubicBezTo>
                  <a:pt x="3796927" y="716444"/>
                  <a:pt x="3800340" y="724354"/>
                  <a:pt x="3802755" y="731509"/>
                </a:cubicBezTo>
                <a:cubicBezTo>
                  <a:pt x="3805170" y="738664"/>
                  <a:pt x="3808040" y="749364"/>
                  <a:pt x="3811365" y="763609"/>
                </a:cubicBezTo>
                <a:lnTo>
                  <a:pt x="3828489" y="763609"/>
                </a:lnTo>
                <a:lnTo>
                  <a:pt x="3821190" y="591308"/>
                </a:lnTo>
                <a:lnTo>
                  <a:pt x="3805326" y="591308"/>
                </a:lnTo>
                <a:cubicBezTo>
                  <a:pt x="3788081" y="615344"/>
                  <a:pt x="3774576" y="627362"/>
                  <a:pt x="3764811" y="627362"/>
                </a:cubicBezTo>
                <a:cubicBezTo>
                  <a:pt x="3760708" y="627362"/>
                  <a:pt x="3753919" y="624079"/>
                  <a:pt x="3744444" y="617514"/>
                </a:cubicBezTo>
                <a:cubicBezTo>
                  <a:pt x="3734035" y="609805"/>
                  <a:pt x="3723984" y="603625"/>
                  <a:pt x="3714291" y="598971"/>
                </a:cubicBezTo>
                <a:cubicBezTo>
                  <a:pt x="3704598" y="594317"/>
                  <a:pt x="3694308" y="590931"/>
                  <a:pt x="3683419" y="588814"/>
                </a:cubicBezTo>
                <a:cubicBezTo>
                  <a:pt x="3672531" y="586697"/>
                  <a:pt x="3661226" y="585639"/>
                  <a:pt x="3649505" y="585639"/>
                </a:cubicBezTo>
                <a:close/>
                <a:moveTo>
                  <a:pt x="3214513" y="507746"/>
                </a:moveTo>
                <a:lnTo>
                  <a:pt x="3165033" y="584653"/>
                </a:lnTo>
                <a:lnTo>
                  <a:pt x="3181683" y="584653"/>
                </a:lnTo>
                <a:lnTo>
                  <a:pt x="3321558" y="507746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98938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826273D8-6EE2-4051-2A9B-41893C78C8BF}"/>
              </a:ext>
            </a:extLst>
          </p:cNvPr>
          <p:cNvSpPr/>
          <p:nvPr/>
        </p:nvSpPr>
        <p:spPr>
          <a:xfrm>
            <a:off x="7488806" y="3726612"/>
            <a:ext cx="1935914" cy="270006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A1ADBFB-468D-DDAF-82C9-34E0B5BBB121}"/>
              </a:ext>
            </a:extLst>
          </p:cNvPr>
          <p:cNvSpPr txBox="1"/>
          <p:nvPr/>
        </p:nvSpPr>
        <p:spPr>
          <a:xfrm>
            <a:off x="255918" y="3861759"/>
            <a:ext cx="572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06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C91A07D-7912-AC9F-175C-B8005579CFE3}"/>
              </a:ext>
            </a:extLst>
          </p:cNvPr>
          <p:cNvSpPr txBox="1"/>
          <p:nvPr/>
        </p:nvSpPr>
        <p:spPr>
          <a:xfrm>
            <a:off x="2909977" y="3861759"/>
            <a:ext cx="572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07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431F572-C3FA-0EB1-4425-96649B264155}"/>
              </a:ext>
            </a:extLst>
          </p:cNvPr>
          <p:cNvSpPr txBox="1"/>
          <p:nvPr/>
        </p:nvSpPr>
        <p:spPr>
          <a:xfrm>
            <a:off x="5361317" y="3861759"/>
            <a:ext cx="572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08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B0523FEA-C7D0-7E16-0A11-9C0FC54B9993}"/>
              </a:ext>
            </a:extLst>
          </p:cNvPr>
          <p:cNvSpPr txBox="1"/>
          <p:nvPr/>
        </p:nvSpPr>
        <p:spPr>
          <a:xfrm>
            <a:off x="7631503" y="3861759"/>
            <a:ext cx="572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09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EE1A4314-2E9D-E0E7-8816-02F0168FB29E}"/>
              </a:ext>
            </a:extLst>
          </p:cNvPr>
          <p:cNvSpPr txBox="1"/>
          <p:nvPr/>
        </p:nvSpPr>
        <p:spPr>
          <a:xfrm>
            <a:off x="7676327" y="4695138"/>
            <a:ext cx="1650520" cy="929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</a:pPr>
            <a:r>
              <a:rPr lang="fr-FR" sz="12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- Indiquer les mesures de suivi et le caractère évitable de l’évènement</a:t>
            </a:r>
            <a:endParaRPr lang="fr-FR" sz="1200" b="1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D23E1F35-6463-7BED-2B82-AC866290E6C1}"/>
              </a:ext>
            </a:extLst>
          </p:cNvPr>
          <p:cNvSpPr/>
          <p:nvPr/>
        </p:nvSpPr>
        <p:spPr>
          <a:xfrm>
            <a:off x="8215224" y="2964612"/>
            <a:ext cx="483078" cy="46166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4DB21C0B-3715-55CD-BF64-7B80584FB220}"/>
              </a:ext>
            </a:extLst>
          </p:cNvPr>
          <p:cNvSpPr txBox="1"/>
          <p:nvPr/>
        </p:nvSpPr>
        <p:spPr>
          <a:xfrm>
            <a:off x="220060" y="4704103"/>
            <a:ext cx="1650520" cy="716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</a:pPr>
            <a:r>
              <a:rPr lang="fr-FR" sz="12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- Pas de questionnaire ciblé concernant la FCVD</a:t>
            </a:r>
            <a:endParaRPr lang="fr-FR" sz="1200" b="1" dirty="0">
              <a:solidFill>
                <a:schemeClr val="bg1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AE9D4341-24E6-C1A6-B0E6-BB64D4A8A67D}"/>
              </a:ext>
            </a:extLst>
          </p:cNvPr>
          <p:cNvSpPr txBox="1"/>
          <p:nvPr/>
        </p:nvSpPr>
        <p:spPr>
          <a:xfrm>
            <a:off x="2918941" y="4677208"/>
            <a:ext cx="1650520" cy="929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</a:pPr>
            <a:r>
              <a:rPr lang="fr-FR" sz="12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- Analyser causes immédiates et les causes profondes : selon la grille ALARM</a:t>
            </a:r>
            <a:endParaRPr lang="fr-FR" sz="1200" b="1" dirty="0">
              <a:solidFill>
                <a:schemeClr val="bg1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FACE7E27-1A1D-A6F2-ACEB-71F592FD191C}"/>
              </a:ext>
            </a:extLst>
          </p:cNvPr>
          <p:cNvSpPr txBox="1"/>
          <p:nvPr/>
        </p:nvSpPr>
        <p:spPr>
          <a:xfrm>
            <a:off x="5307528" y="4704103"/>
            <a:ext cx="1650520" cy="504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</a:pPr>
            <a:r>
              <a:rPr lang="fr-FR" sz="12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- Analyser les barrières de l’évènement. </a:t>
            </a:r>
            <a:endParaRPr lang="fr-FR" sz="1200" b="1" dirty="0">
              <a:solidFill>
                <a:schemeClr val="bg1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911A091-9943-5CD4-220D-65A5E01E4F84}"/>
              </a:ext>
            </a:extLst>
          </p:cNvPr>
          <p:cNvSpPr txBox="1"/>
          <p:nvPr/>
        </p:nvSpPr>
        <p:spPr>
          <a:xfrm>
            <a:off x="161925" y="2056153"/>
            <a:ext cx="1943099" cy="644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</a:pPr>
            <a:r>
              <a:rPr lang="fr-FR" sz="1600" b="1" dirty="0">
                <a:solidFill>
                  <a:schemeClr val="bg1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Questions complémentaires</a:t>
            </a:r>
            <a:endParaRPr lang="fr-FR" sz="1600" b="1" dirty="0">
              <a:solidFill>
                <a:schemeClr val="bg1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F6A95A3-A76E-E361-0DF1-3EDF235B86E6}"/>
              </a:ext>
            </a:extLst>
          </p:cNvPr>
          <p:cNvSpPr txBox="1"/>
          <p:nvPr/>
        </p:nvSpPr>
        <p:spPr>
          <a:xfrm>
            <a:off x="2943226" y="2313328"/>
            <a:ext cx="1771650" cy="361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</a:pPr>
            <a:r>
              <a:rPr lang="fr-FR" sz="1600" b="1" dirty="0">
                <a:solidFill>
                  <a:schemeClr val="bg1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Causes</a:t>
            </a:r>
            <a:endParaRPr lang="fr-FR" sz="1600" b="1" dirty="0">
              <a:solidFill>
                <a:schemeClr val="bg1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CF11AA8-5FB0-E541-6289-48FA2714588C}"/>
              </a:ext>
            </a:extLst>
          </p:cNvPr>
          <p:cNvSpPr txBox="1"/>
          <p:nvPr/>
        </p:nvSpPr>
        <p:spPr>
          <a:xfrm>
            <a:off x="5295901" y="2303803"/>
            <a:ext cx="1771650" cy="361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</a:pPr>
            <a:r>
              <a:rPr lang="fr-FR" sz="1600" b="1" dirty="0">
                <a:solidFill>
                  <a:schemeClr val="bg1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Barrières</a:t>
            </a:r>
            <a:endParaRPr lang="fr-FR" sz="1600" b="1" dirty="0">
              <a:solidFill>
                <a:schemeClr val="bg1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09196C4F-84CE-F8EA-D00F-0D607821831F}"/>
              </a:ext>
            </a:extLst>
          </p:cNvPr>
          <p:cNvSpPr/>
          <p:nvPr/>
        </p:nvSpPr>
        <p:spPr>
          <a:xfrm>
            <a:off x="7490243" y="2060575"/>
            <a:ext cx="1935914" cy="82867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D9192D91-46F6-E790-EB4B-D01CCE8E78FC}"/>
              </a:ext>
            </a:extLst>
          </p:cNvPr>
          <p:cNvSpPr txBox="1"/>
          <p:nvPr/>
        </p:nvSpPr>
        <p:spPr>
          <a:xfrm>
            <a:off x="7608571" y="2073933"/>
            <a:ext cx="1676400" cy="644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</a:pPr>
            <a:r>
              <a:rPr lang="fr-FR" sz="1600" b="1" dirty="0">
                <a:ea typeface="Aptos" panose="020B0004020202020204" pitchFamily="34" charset="0"/>
                <a:cs typeface="Times New Roman" panose="02020603050405020304" pitchFamily="18" charset="0"/>
              </a:rPr>
              <a:t>Mesures de suivi</a:t>
            </a:r>
            <a:endParaRPr lang="fr-FR" sz="1600" b="1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Image 14" descr="Une image contenant texte, Police, logo, cercle&#10;&#10;Description générée automatiquement">
            <a:extLst>
              <a:ext uri="{FF2B5EF4-FFF2-40B4-BE49-F238E27FC236}">
                <a16:creationId xmlns:a16="http://schemas.microsoft.com/office/drawing/2014/main" id="{075A18D4-E364-2927-8B25-00CC53F027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762" y="126460"/>
            <a:ext cx="1258398" cy="1258398"/>
          </a:xfrm>
          <a:prstGeom prst="rect">
            <a:avLst/>
          </a:prstGeom>
          <a:gradFill>
            <a:gsLst>
              <a:gs pos="95000">
                <a:srgbClr val="002537"/>
              </a:gs>
              <a:gs pos="41000">
                <a:srgbClr val="386480"/>
              </a:gs>
              <a:gs pos="99500">
                <a:srgbClr val="8BCEED"/>
              </a:gs>
              <a:gs pos="0">
                <a:schemeClr val="accent1">
                  <a:lumMod val="45000"/>
                  <a:lumOff val="55000"/>
                </a:schemeClr>
              </a:gs>
            </a:gsLst>
            <a:lin ang="3000000" scaled="0"/>
          </a:gradFill>
          <a:ln w="57150" cap="rnd">
            <a:solidFill>
              <a:schemeClr val="bg1">
                <a:alpha val="44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3048647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431B22E4-92CA-B1F8-348B-84A74947866A}"/>
              </a:ext>
            </a:extLst>
          </p:cNvPr>
          <p:cNvSpPr/>
          <p:nvPr/>
        </p:nvSpPr>
        <p:spPr>
          <a:xfrm>
            <a:off x="143367" y="500375"/>
            <a:ext cx="11899334" cy="4007948"/>
          </a:xfrm>
          <a:prstGeom prst="rect">
            <a:avLst/>
          </a:prstGeom>
          <a:gradFill flip="none" rotWithShape="1">
            <a:gsLst>
              <a:gs pos="95000">
                <a:srgbClr val="002537"/>
              </a:gs>
              <a:gs pos="41000">
                <a:srgbClr val="386480"/>
              </a:gs>
              <a:gs pos="99500">
                <a:srgbClr val="8BCEED"/>
              </a:gs>
              <a:gs pos="0">
                <a:schemeClr val="accent1">
                  <a:lumMod val="45000"/>
                  <a:lumOff val="55000"/>
                </a:schemeClr>
              </a:gs>
            </a:gsLst>
            <a:lin ang="30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Forme libre : forme 2">
            <a:extLst>
              <a:ext uri="{FF2B5EF4-FFF2-40B4-BE49-F238E27FC236}">
                <a16:creationId xmlns:a16="http://schemas.microsoft.com/office/drawing/2014/main" id="{A5A9FFB1-6554-EEAA-B6A2-23C5D2B6D8B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266727" y="2967335"/>
                </a:moveTo>
                <a:cubicBezTo>
                  <a:pt x="224231" y="2967335"/>
                  <a:pt x="189781" y="3001785"/>
                  <a:pt x="189781" y="3044281"/>
                </a:cubicBezTo>
                <a:lnTo>
                  <a:pt x="189781" y="3352054"/>
                </a:lnTo>
                <a:cubicBezTo>
                  <a:pt x="189781" y="3394550"/>
                  <a:pt x="224231" y="3429000"/>
                  <a:pt x="266727" y="3429000"/>
                </a:cubicBezTo>
                <a:lnTo>
                  <a:pt x="11882862" y="3429000"/>
                </a:lnTo>
                <a:cubicBezTo>
                  <a:pt x="11925358" y="3429000"/>
                  <a:pt x="11959808" y="3394550"/>
                  <a:pt x="11959808" y="3352054"/>
                </a:cubicBezTo>
                <a:lnTo>
                  <a:pt x="11959808" y="3044281"/>
                </a:lnTo>
                <a:cubicBezTo>
                  <a:pt x="11959808" y="3001785"/>
                  <a:pt x="11925358" y="2967335"/>
                  <a:pt x="11882862" y="2967335"/>
                </a:cubicBezTo>
                <a:close/>
                <a:moveTo>
                  <a:pt x="3391279" y="1284224"/>
                </a:moveTo>
                <a:lnTo>
                  <a:pt x="3453993" y="1424727"/>
                </a:lnTo>
                <a:lnTo>
                  <a:pt x="3330251" y="1424727"/>
                </a:lnTo>
                <a:close/>
                <a:moveTo>
                  <a:pt x="2952697" y="1201894"/>
                </a:moveTo>
                <a:lnTo>
                  <a:pt x="2952697" y="1220628"/>
                </a:lnTo>
                <a:lnTo>
                  <a:pt x="2967052" y="1220628"/>
                </a:lnTo>
                <a:cubicBezTo>
                  <a:pt x="2985108" y="1220628"/>
                  <a:pt x="2998679" y="1224644"/>
                  <a:pt x="3007766" y="1232675"/>
                </a:cubicBezTo>
                <a:cubicBezTo>
                  <a:pt x="3012273" y="1236227"/>
                  <a:pt x="3015712" y="1240808"/>
                  <a:pt x="3018085" y="1246420"/>
                </a:cubicBezTo>
                <a:cubicBezTo>
                  <a:pt x="3020457" y="1252031"/>
                  <a:pt x="3022266" y="1259972"/>
                  <a:pt x="3023511" y="1270243"/>
                </a:cubicBezTo>
                <a:cubicBezTo>
                  <a:pt x="3023511" y="1296757"/>
                  <a:pt x="3023511" y="1338388"/>
                  <a:pt x="3023511" y="1395136"/>
                </a:cubicBezTo>
                <a:cubicBezTo>
                  <a:pt x="3023511" y="1409001"/>
                  <a:pt x="3023511" y="1419400"/>
                  <a:pt x="3023511" y="1426333"/>
                </a:cubicBezTo>
                <a:cubicBezTo>
                  <a:pt x="3023511" y="1433266"/>
                  <a:pt x="3023511" y="1440521"/>
                  <a:pt x="3023511" y="1448098"/>
                </a:cubicBezTo>
                <a:cubicBezTo>
                  <a:pt x="3023511" y="1455675"/>
                  <a:pt x="3023511" y="1464220"/>
                  <a:pt x="3023511" y="1473734"/>
                </a:cubicBezTo>
                <a:cubicBezTo>
                  <a:pt x="3023511" y="1493145"/>
                  <a:pt x="3018951" y="1507414"/>
                  <a:pt x="3009830" y="1516539"/>
                </a:cubicBezTo>
                <a:cubicBezTo>
                  <a:pt x="3000710" y="1525665"/>
                  <a:pt x="2986451" y="1530228"/>
                  <a:pt x="2967052" y="1530228"/>
                </a:cubicBezTo>
                <a:lnTo>
                  <a:pt x="2952697" y="1530228"/>
                </a:lnTo>
                <a:lnTo>
                  <a:pt x="2952697" y="1549454"/>
                </a:lnTo>
                <a:lnTo>
                  <a:pt x="3175426" y="1549454"/>
                </a:lnTo>
                <a:lnTo>
                  <a:pt x="3175426" y="1530228"/>
                </a:lnTo>
                <a:lnTo>
                  <a:pt x="3160825" y="1530228"/>
                </a:lnTo>
                <a:cubicBezTo>
                  <a:pt x="3141652" y="1530228"/>
                  <a:pt x="3127531" y="1525689"/>
                  <a:pt x="3118461" y="1516613"/>
                </a:cubicBezTo>
                <a:cubicBezTo>
                  <a:pt x="3109390" y="1507536"/>
                  <a:pt x="3104855" y="1493243"/>
                  <a:pt x="3104855" y="1473734"/>
                </a:cubicBezTo>
                <a:lnTo>
                  <a:pt x="3104855" y="1277122"/>
                </a:lnTo>
                <a:cubicBezTo>
                  <a:pt x="3104855" y="1257499"/>
                  <a:pt x="3109363" y="1243179"/>
                  <a:pt x="3118378" y="1234158"/>
                </a:cubicBezTo>
                <a:cubicBezTo>
                  <a:pt x="3127393" y="1225138"/>
                  <a:pt x="3141542" y="1220628"/>
                  <a:pt x="3160825" y="1220628"/>
                </a:cubicBezTo>
                <a:lnTo>
                  <a:pt x="3175426" y="1220628"/>
                </a:lnTo>
                <a:lnTo>
                  <a:pt x="3175426" y="1201894"/>
                </a:lnTo>
                <a:close/>
                <a:moveTo>
                  <a:pt x="2512237" y="1201894"/>
                </a:moveTo>
                <a:lnTo>
                  <a:pt x="2512237" y="1220628"/>
                </a:lnTo>
                <a:lnTo>
                  <a:pt x="2526353" y="1220628"/>
                </a:lnTo>
                <a:cubicBezTo>
                  <a:pt x="2545859" y="1220628"/>
                  <a:pt x="2560145" y="1225164"/>
                  <a:pt x="2569210" y="1234235"/>
                </a:cubicBezTo>
                <a:cubicBezTo>
                  <a:pt x="2578275" y="1243307"/>
                  <a:pt x="2582808" y="1257604"/>
                  <a:pt x="2582808" y="1277126"/>
                </a:cubicBezTo>
                <a:lnTo>
                  <a:pt x="2582808" y="1473741"/>
                </a:lnTo>
                <a:cubicBezTo>
                  <a:pt x="2582808" y="1511728"/>
                  <a:pt x="2563989" y="1530721"/>
                  <a:pt x="2526353" y="1530721"/>
                </a:cubicBezTo>
                <a:lnTo>
                  <a:pt x="2512237" y="1530721"/>
                </a:lnTo>
                <a:lnTo>
                  <a:pt x="2512976" y="1549454"/>
                </a:lnTo>
                <a:lnTo>
                  <a:pt x="2890366" y="1549454"/>
                </a:lnTo>
                <a:lnTo>
                  <a:pt x="2890366" y="1400644"/>
                </a:lnTo>
                <a:lnTo>
                  <a:pt x="2872491" y="1400644"/>
                </a:lnTo>
                <a:cubicBezTo>
                  <a:pt x="2866380" y="1422397"/>
                  <a:pt x="2860882" y="1438872"/>
                  <a:pt x="2855995" y="1450070"/>
                </a:cubicBezTo>
                <a:cubicBezTo>
                  <a:pt x="2847599" y="1469361"/>
                  <a:pt x="2835790" y="1485454"/>
                  <a:pt x="2820569" y="1498349"/>
                </a:cubicBezTo>
                <a:cubicBezTo>
                  <a:pt x="2811706" y="1505969"/>
                  <a:pt x="2802276" y="1512127"/>
                  <a:pt x="2792280" y="1516821"/>
                </a:cubicBezTo>
                <a:cubicBezTo>
                  <a:pt x="2782284" y="1521514"/>
                  <a:pt x="2770858" y="1525004"/>
                  <a:pt x="2758003" y="1527291"/>
                </a:cubicBezTo>
                <a:cubicBezTo>
                  <a:pt x="2745148" y="1529577"/>
                  <a:pt x="2730669" y="1530721"/>
                  <a:pt x="2714564" y="1530721"/>
                </a:cubicBezTo>
                <a:lnTo>
                  <a:pt x="2664152" y="1530721"/>
                </a:lnTo>
                <a:lnTo>
                  <a:pt x="2664152" y="1389478"/>
                </a:lnTo>
                <a:lnTo>
                  <a:pt x="2672995" y="1389478"/>
                </a:lnTo>
                <a:cubicBezTo>
                  <a:pt x="2698130" y="1389478"/>
                  <a:pt x="2717332" y="1397665"/>
                  <a:pt x="2730602" y="1414039"/>
                </a:cubicBezTo>
                <a:cubicBezTo>
                  <a:pt x="2735766" y="1420659"/>
                  <a:pt x="2739918" y="1427110"/>
                  <a:pt x="2743058" y="1433393"/>
                </a:cubicBezTo>
                <a:cubicBezTo>
                  <a:pt x="2746198" y="1439676"/>
                  <a:pt x="2749071" y="1447991"/>
                  <a:pt x="2751677" y="1458339"/>
                </a:cubicBezTo>
                <a:cubicBezTo>
                  <a:pt x="2754284" y="1468687"/>
                  <a:pt x="2756763" y="1481116"/>
                  <a:pt x="2759115" y="1495626"/>
                </a:cubicBezTo>
                <a:lnTo>
                  <a:pt x="2777020" y="1495626"/>
                </a:lnTo>
                <a:lnTo>
                  <a:pt x="2777020" y="1264177"/>
                </a:lnTo>
                <a:lnTo>
                  <a:pt x="2758976" y="1264177"/>
                </a:lnTo>
                <a:cubicBezTo>
                  <a:pt x="2757048" y="1280381"/>
                  <a:pt x="2755101" y="1292005"/>
                  <a:pt x="2753137" y="1299049"/>
                </a:cubicBezTo>
                <a:cubicBezTo>
                  <a:pt x="2749460" y="1314521"/>
                  <a:pt x="2743781" y="1327864"/>
                  <a:pt x="2736098" y="1339077"/>
                </a:cubicBezTo>
                <a:cubicBezTo>
                  <a:pt x="2721455" y="1360517"/>
                  <a:pt x="2701709" y="1371237"/>
                  <a:pt x="2676862" y="1371237"/>
                </a:cubicBezTo>
                <a:lnTo>
                  <a:pt x="2664152" y="1371237"/>
                </a:lnTo>
                <a:lnTo>
                  <a:pt x="2664152" y="1220628"/>
                </a:lnTo>
                <a:lnTo>
                  <a:pt x="2725441" y="1220628"/>
                </a:lnTo>
                <a:cubicBezTo>
                  <a:pt x="2753013" y="1220628"/>
                  <a:pt x="2777248" y="1224736"/>
                  <a:pt x="2798146" y="1232953"/>
                </a:cubicBezTo>
                <a:cubicBezTo>
                  <a:pt x="2807736" y="1237549"/>
                  <a:pt x="2817147" y="1245340"/>
                  <a:pt x="2826377" y="1256328"/>
                </a:cubicBezTo>
                <a:cubicBezTo>
                  <a:pt x="2834850" y="1266593"/>
                  <a:pt x="2841650" y="1277286"/>
                  <a:pt x="2846775" y="1288405"/>
                </a:cubicBezTo>
                <a:cubicBezTo>
                  <a:pt x="2851900" y="1299524"/>
                  <a:pt x="2858057" y="1317532"/>
                  <a:pt x="2865247" y="1342428"/>
                </a:cubicBezTo>
                <a:lnTo>
                  <a:pt x="2881427" y="1342428"/>
                </a:lnTo>
                <a:lnTo>
                  <a:pt x="2881427" y="1201894"/>
                </a:lnTo>
                <a:close/>
                <a:moveTo>
                  <a:pt x="3818591" y="1195239"/>
                </a:moveTo>
                <a:cubicBezTo>
                  <a:pt x="3793595" y="1195239"/>
                  <a:pt x="3770741" y="1199577"/>
                  <a:pt x="3750030" y="1208253"/>
                </a:cubicBezTo>
                <a:cubicBezTo>
                  <a:pt x="3729320" y="1216929"/>
                  <a:pt x="3713115" y="1229099"/>
                  <a:pt x="3701419" y="1244763"/>
                </a:cubicBezTo>
                <a:cubicBezTo>
                  <a:pt x="3689721" y="1260427"/>
                  <a:pt x="3683873" y="1278160"/>
                  <a:pt x="3683873" y="1297962"/>
                </a:cubicBezTo>
                <a:cubicBezTo>
                  <a:pt x="3683873" y="1314611"/>
                  <a:pt x="3689424" y="1330090"/>
                  <a:pt x="3700527" y="1344400"/>
                </a:cubicBezTo>
                <a:cubicBezTo>
                  <a:pt x="3707159" y="1353415"/>
                  <a:pt x="3715356" y="1361067"/>
                  <a:pt x="3725117" y="1367357"/>
                </a:cubicBezTo>
                <a:cubicBezTo>
                  <a:pt x="3734878" y="1373646"/>
                  <a:pt x="3748632" y="1379878"/>
                  <a:pt x="3766380" y="1386050"/>
                </a:cubicBezTo>
                <a:cubicBezTo>
                  <a:pt x="3779519" y="1391509"/>
                  <a:pt x="3805074" y="1399364"/>
                  <a:pt x="3843048" y="1409614"/>
                </a:cubicBezTo>
                <a:lnTo>
                  <a:pt x="3867216" y="1416150"/>
                </a:lnTo>
                <a:cubicBezTo>
                  <a:pt x="3886787" y="1421408"/>
                  <a:pt x="3902215" y="1425961"/>
                  <a:pt x="3913500" y="1429809"/>
                </a:cubicBezTo>
                <a:cubicBezTo>
                  <a:pt x="3924784" y="1433657"/>
                  <a:pt x="3933815" y="1437334"/>
                  <a:pt x="3940591" y="1440840"/>
                </a:cubicBezTo>
                <a:cubicBezTo>
                  <a:pt x="3947368" y="1444346"/>
                  <a:pt x="3952884" y="1448154"/>
                  <a:pt x="3957141" y="1452265"/>
                </a:cubicBezTo>
                <a:cubicBezTo>
                  <a:pt x="3965994" y="1461132"/>
                  <a:pt x="3970422" y="1470977"/>
                  <a:pt x="3970422" y="1481802"/>
                </a:cubicBezTo>
                <a:cubicBezTo>
                  <a:pt x="3970422" y="1492263"/>
                  <a:pt x="3967099" y="1501707"/>
                  <a:pt x="3960456" y="1510132"/>
                </a:cubicBezTo>
                <a:cubicBezTo>
                  <a:pt x="3953812" y="1518558"/>
                  <a:pt x="3944376" y="1525205"/>
                  <a:pt x="3932149" y="1530074"/>
                </a:cubicBezTo>
                <a:cubicBezTo>
                  <a:pt x="3919922" y="1534942"/>
                  <a:pt x="3906287" y="1537376"/>
                  <a:pt x="3891246" y="1537376"/>
                </a:cubicBezTo>
                <a:cubicBezTo>
                  <a:pt x="3874073" y="1537376"/>
                  <a:pt x="3856029" y="1534321"/>
                  <a:pt x="3837113" y="1528211"/>
                </a:cubicBezTo>
                <a:cubicBezTo>
                  <a:pt x="3818197" y="1522102"/>
                  <a:pt x="3800041" y="1513489"/>
                  <a:pt x="3782646" y="1502373"/>
                </a:cubicBezTo>
                <a:cubicBezTo>
                  <a:pt x="3765252" y="1491258"/>
                  <a:pt x="3750964" y="1479234"/>
                  <a:pt x="3739781" y="1466300"/>
                </a:cubicBezTo>
                <a:cubicBezTo>
                  <a:pt x="3721464" y="1444536"/>
                  <a:pt x="3710491" y="1418775"/>
                  <a:pt x="3706862" y="1389016"/>
                </a:cubicBezTo>
                <a:lnTo>
                  <a:pt x="3688915" y="1389016"/>
                </a:lnTo>
                <a:lnTo>
                  <a:pt x="3688915" y="1555124"/>
                </a:lnTo>
                <a:lnTo>
                  <a:pt x="3706439" y="1555124"/>
                </a:lnTo>
                <a:cubicBezTo>
                  <a:pt x="3709343" y="1542637"/>
                  <a:pt x="3714321" y="1533730"/>
                  <a:pt x="3721371" y="1528402"/>
                </a:cubicBezTo>
                <a:cubicBezTo>
                  <a:pt x="3728422" y="1523074"/>
                  <a:pt x="3737050" y="1520410"/>
                  <a:pt x="3747257" y="1520410"/>
                </a:cubicBezTo>
                <a:cubicBezTo>
                  <a:pt x="3752721" y="1520410"/>
                  <a:pt x="3758662" y="1521287"/>
                  <a:pt x="3765078" y="1523041"/>
                </a:cubicBezTo>
                <a:cubicBezTo>
                  <a:pt x="3771495" y="1524794"/>
                  <a:pt x="3781809" y="1528342"/>
                  <a:pt x="3796021" y="1533682"/>
                </a:cubicBezTo>
                <a:cubicBezTo>
                  <a:pt x="3814858" y="1541971"/>
                  <a:pt x="3831232" y="1547699"/>
                  <a:pt x="3845143" y="1550866"/>
                </a:cubicBezTo>
                <a:cubicBezTo>
                  <a:pt x="3859055" y="1554033"/>
                  <a:pt x="3874098" y="1555617"/>
                  <a:pt x="3890272" y="1555617"/>
                </a:cubicBezTo>
                <a:cubicBezTo>
                  <a:pt x="3913357" y="1555617"/>
                  <a:pt x="3933938" y="1552455"/>
                  <a:pt x="3952015" y="1546130"/>
                </a:cubicBezTo>
                <a:cubicBezTo>
                  <a:pt x="3970091" y="1539806"/>
                  <a:pt x="3984935" y="1530688"/>
                  <a:pt x="3996546" y="1518777"/>
                </a:cubicBezTo>
                <a:cubicBezTo>
                  <a:pt x="4007038" y="1508640"/>
                  <a:pt x="4014925" y="1497384"/>
                  <a:pt x="4020208" y="1485011"/>
                </a:cubicBezTo>
                <a:cubicBezTo>
                  <a:pt x="4025491" y="1472637"/>
                  <a:pt x="4028132" y="1460353"/>
                  <a:pt x="4028132" y="1448160"/>
                </a:cubicBezTo>
                <a:cubicBezTo>
                  <a:pt x="4028132" y="1435840"/>
                  <a:pt x="4025777" y="1424278"/>
                  <a:pt x="4021067" y="1413473"/>
                </a:cubicBezTo>
                <a:cubicBezTo>
                  <a:pt x="4016356" y="1402668"/>
                  <a:pt x="4010157" y="1393648"/>
                  <a:pt x="4002470" y="1386412"/>
                </a:cubicBezTo>
                <a:cubicBezTo>
                  <a:pt x="3990964" y="1374889"/>
                  <a:pt x="3977678" y="1365894"/>
                  <a:pt x="3962610" y="1359429"/>
                </a:cubicBezTo>
                <a:cubicBezTo>
                  <a:pt x="3947543" y="1352963"/>
                  <a:pt x="3923835" y="1345558"/>
                  <a:pt x="3891485" y="1337213"/>
                </a:cubicBezTo>
                <a:lnTo>
                  <a:pt x="3866488" y="1332145"/>
                </a:lnTo>
                <a:lnTo>
                  <a:pt x="3860750" y="1329383"/>
                </a:lnTo>
                <a:cubicBezTo>
                  <a:pt x="3858662" y="1329062"/>
                  <a:pt x="3854708" y="1328012"/>
                  <a:pt x="3848887" y="1326232"/>
                </a:cubicBezTo>
                <a:cubicBezTo>
                  <a:pt x="3827632" y="1321082"/>
                  <a:pt x="3811219" y="1316776"/>
                  <a:pt x="3799649" y="1313314"/>
                </a:cubicBezTo>
                <a:cubicBezTo>
                  <a:pt x="3788079" y="1309853"/>
                  <a:pt x="3778757" y="1306373"/>
                  <a:pt x="3771681" y="1302875"/>
                </a:cubicBezTo>
                <a:cubicBezTo>
                  <a:pt x="3764606" y="1299377"/>
                  <a:pt x="3759668" y="1296228"/>
                  <a:pt x="3756867" y="1293429"/>
                </a:cubicBezTo>
                <a:cubicBezTo>
                  <a:pt x="3748296" y="1285349"/>
                  <a:pt x="3744010" y="1276334"/>
                  <a:pt x="3744010" y="1266384"/>
                </a:cubicBezTo>
                <a:cubicBezTo>
                  <a:pt x="3744010" y="1261087"/>
                  <a:pt x="3745383" y="1255557"/>
                  <a:pt x="3748130" y="1249793"/>
                </a:cubicBezTo>
                <a:cubicBezTo>
                  <a:pt x="3750876" y="1244030"/>
                  <a:pt x="3754630" y="1238772"/>
                  <a:pt x="3759393" y="1234020"/>
                </a:cubicBezTo>
                <a:cubicBezTo>
                  <a:pt x="3766159" y="1227277"/>
                  <a:pt x="3774467" y="1222168"/>
                  <a:pt x="3784316" y="1218693"/>
                </a:cubicBezTo>
                <a:cubicBezTo>
                  <a:pt x="3794166" y="1215217"/>
                  <a:pt x="3805431" y="1213479"/>
                  <a:pt x="3818109" y="1213479"/>
                </a:cubicBezTo>
                <a:cubicBezTo>
                  <a:pt x="3835500" y="1213479"/>
                  <a:pt x="3852703" y="1215784"/>
                  <a:pt x="3869718" y="1220393"/>
                </a:cubicBezTo>
                <a:cubicBezTo>
                  <a:pt x="3886732" y="1225002"/>
                  <a:pt x="3902118" y="1231339"/>
                  <a:pt x="3915876" y="1239404"/>
                </a:cubicBezTo>
                <a:cubicBezTo>
                  <a:pt x="3929634" y="1247469"/>
                  <a:pt x="3940871" y="1256592"/>
                  <a:pt x="3949589" y="1266773"/>
                </a:cubicBezTo>
                <a:cubicBezTo>
                  <a:pt x="3962273" y="1282133"/>
                  <a:pt x="3973988" y="1304547"/>
                  <a:pt x="3984734" y="1334016"/>
                </a:cubicBezTo>
                <a:lnTo>
                  <a:pt x="4001888" y="1334016"/>
                </a:lnTo>
                <a:lnTo>
                  <a:pt x="4001888" y="1208550"/>
                </a:lnTo>
                <a:lnTo>
                  <a:pt x="3984526" y="1208550"/>
                </a:lnTo>
                <a:cubicBezTo>
                  <a:pt x="3979046" y="1227052"/>
                  <a:pt x="3971266" y="1236304"/>
                  <a:pt x="3961186" y="1236304"/>
                </a:cubicBezTo>
                <a:cubicBezTo>
                  <a:pt x="3956980" y="1236304"/>
                  <a:pt x="3947704" y="1232845"/>
                  <a:pt x="3933358" y="1225928"/>
                </a:cubicBezTo>
                <a:cubicBezTo>
                  <a:pt x="3894353" y="1205468"/>
                  <a:pt x="3856097" y="1195239"/>
                  <a:pt x="3818591" y="1195239"/>
                </a:cubicBezTo>
                <a:close/>
                <a:moveTo>
                  <a:pt x="3413525" y="1195239"/>
                </a:moveTo>
                <a:lnTo>
                  <a:pt x="3305052" y="1440965"/>
                </a:lnTo>
                <a:cubicBezTo>
                  <a:pt x="3289134" y="1476810"/>
                  <a:pt x="3272945" y="1501111"/>
                  <a:pt x="3256484" y="1513870"/>
                </a:cubicBezTo>
                <a:cubicBezTo>
                  <a:pt x="3249625" y="1519216"/>
                  <a:pt x="3243441" y="1523023"/>
                  <a:pt x="3237931" y="1525292"/>
                </a:cubicBezTo>
                <a:cubicBezTo>
                  <a:pt x="3232421" y="1527560"/>
                  <a:pt x="3223488" y="1529394"/>
                  <a:pt x="3211132" y="1530794"/>
                </a:cubicBezTo>
                <a:lnTo>
                  <a:pt x="3211132" y="1549454"/>
                </a:lnTo>
                <a:lnTo>
                  <a:pt x="3358768" y="1549454"/>
                </a:lnTo>
                <a:lnTo>
                  <a:pt x="3358768" y="1530551"/>
                </a:lnTo>
                <a:cubicBezTo>
                  <a:pt x="3349579" y="1530091"/>
                  <a:pt x="3343411" y="1529459"/>
                  <a:pt x="3340265" y="1528654"/>
                </a:cubicBezTo>
                <a:cubicBezTo>
                  <a:pt x="3337120" y="1527849"/>
                  <a:pt x="3334067" y="1526569"/>
                  <a:pt x="3331107" y="1524812"/>
                </a:cubicBezTo>
                <a:cubicBezTo>
                  <a:pt x="3324305" y="1520981"/>
                  <a:pt x="3319076" y="1515832"/>
                  <a:pt x="3315422" y="1509366"/>
                </a:cubicBezTo>
                <a:cubicBezTo>
                  <a:pt x="3311766" y="1502899"/>
                  <a:pt x="3309939" y="1496320"/>
                  <a:pt x="3309939" y="1489629"/>
                </a:cubicBezTo>
                <a:cubicBezTo>
                  <a:pt x="3309939" y="1481543"/>
                  <a:pt x="3311714" y="1472596"/>
                  <a:pt x="3315266" y="1462788"/>
                </a:cubicBezTo>
                <a:lnTo>
                  <a:pt x="3324374" y="1443461"/>
                </a:lnTo>
                <a:lnTo>
                  <a:pt x="3460540" y="1443461"/>
                </a:lnTo>
                <a:lnTo>
                  <a:pt x="3464870" y="1453097"/>
                </a:lnTo>
                <a:cubicBezTo>
                  <a:pt x="3466094" y="1455382"/>
                  <a:pt x="3467193" y="1457663"/>
                  <a:pt x="3468164" y="1459939"/>
                </a:cubicBezTo>
                <a:cubicBezTo>
                  <a:pt x="3469137" y="1462216"/>
                  <a:pt x="3469800" y="1463709"/>
                  <a:pt x="3470154" y="1464421"/>
                </a:cubicBezTo>
                <a:cubicBezTo>
                  <a:pt x="3477965" y="1481221"/>
                  <a:pt x="3482984" y="1492704"/>
                  <a:pt x="3485211" y="1498871"/>
                </a:cubicBezTo>
                <a:cubicBezTo>
                  <a:pt x="3487439" y="1505037"/>
                  <a:pt x="3488553" y="1510029"/>
                  <a:pt x="3488553" y="1513847"/>
                </a:cubicBezTo>
                <a:cubicBezTo>
                  <a:pt x="3488553" y="1519229"/>
                  <a:pt x="3486210" y="1523304"/>
                  <a:pt x="3481524" y="1526074"/>
                </a:cubicBezTo>
                <a:cubicBezTo>
                  <a:pt x="3476838" y="1528843"/>
                  <a:pt x="3468598" y="1530228"/>
                  <a:pt x="3456805" y="1530228"/>
                </a:cubicBezTo>
                <a:lnTo>
                  <a:pt x="3426297" y="1530228"/>
                </a:lnTo>
                <a:lnTo>
                  <a:pt x="3426297" y="1549454"/>
                </a:lnTo>
                <a:lnTo>
                  <a:pt x="3632430" y="1549454"/>
                </a:lnTo>
                <a:lnTo>
                  <a:pt x="3632430" y="1530228"/>
                </a:lnTo>
                <a:lnTo>
                  <a:pt x="3618310" y="1530228"/>
                </a:lnTo>
                <a:cubicBezTo>
                  <a:pt x="3609713" y="1530228"/>
                  <a:pt x="3602391" y="1529037"/>
                  <a:pt x="3596343" y="1526655"/>
                </a:cubicBezTo>
                <a:cubicBezTo>
                  <a:pt x="3590294" y="1524274"/>
                  <a:pt x="3584791" y="1520339"/>
                  <a:pt x="3579831" y="1514850"/>
                </a:cubicBezTo>
                <a:cubicBezTo>
                  <a:pt x="3574872" y="1509362"/>
                  <a:pt x="3570492" y="1503426"/>
                  <a:pt x="3566692" y="1497043"/>
                </a:cubicBezTo>
                <a:lnTo>
                  <a:pt x="3429020" y="1195239"/>
                </a:lnTo>
                <a:close/>
                <a:moveTo>
                  <a:pt x="5439153" y="674624"/>
                </a:moveTo>
                <a:lnTo>
                  <a:pt x="5501868" y="815127"/>
                </a:lnTo>
                <a:lnTo>
                  <a:pt x="5378126" y="815127"/>
                </a:lnTo>
                <a:close/>
                <a:moveTo>
                  <a:pt x="4486654" y="674624"/>
                </a:moveTo>
                <a:lnTo>
                  <a:pt x="4549368" y="815127"/>
                </a:lnTo>
                <a:lnTo>
                  <a:pt x="4425626" y="815127"/>
                </a:lnTo>
                <a:close/>
                <a:moveTo>
                  <a:pt x="7677506" y="611028"/>
                </a:moveTo>
                <a:lnTo>
                  <a:pt x="7733241" y="611028"/>
                </a:lnTo>
                <a:cubicBezTo>
                  <a:pt x="7750878" y="611028"/>
                  <a:pt x="7766098" y="612061"/>
                  <a:pt x="7778901" y="614128"/>
                </a:cubicBezTo>
                <a:cubicBezTo>
                  <a:pt x="7791703" y="616195"/>
                  <a:pt x="7802808" y="619487"/>
                  <a:pt x="7812216" y="624003"/>
                </a:cubicBezTo>
                <a:cubicBezTo>
                  <a:pt x="7821624" y="628520"/>
                  <a:pt x="7829590" y="633206"/>
                  <a:pt x="7836115" y="638062"/>
                </a:cubicBezTo>
                <a:cubicBezTo>
                  <a:pt x="7846188" y="649708"/>
                  <a:pt x="7854263" y="661614"/>
                  <a:pt x="7860343" y="673779"/>
                </a:cubicBezTo>
                <a:cubicBezTo>
                  <a:pt x="7866421" y="685943"/>
                  <a:pt x="7871074" y="700095"/>
                  <a:pt x="7874301" y="716236"/>
                </a:cubicBezTo>
                <a:cubicBezTo>
                  <a:pt x="7877527" y="732376"/>
                  <a:pt x="7879140" y="749511"/>
                  <a:pt x="7879140" y="767642"/>
                </a:cubicBezTo>
                <a:cubicBezTo>
                  <a:pt x="7879140" y="822913"/>
                  <a:pt x="7866199" y="863729"/>
                  <a:pt x="7840317" y="890089"/>
                </a:cubicBezTo>
                <a:cubicBezTo>
                  <a:pt x="7833530" y="897332"/>
                  <a:pt x="7825538" y="903216"/>
                  <a:pt x="7816339" y="907740"/>
                </a:cubicBezTo>
                <a:cubicBezTo>
                  <a:pt x="7807141" y="912265"/>
                  <a:pt x="7796287" y="915543"/>
                  <a:pt x="7783778" y="917577"/>
                </a:cubicBezTo>
                <a:cubicBezTo>
                  <a:pt x="7771270" y="919611"/>
                  <a:pt x="7755875" y="920627"/>
                  <a:pt x="7737593" y="920627"/>
                </a:cubicBezTo>
                <a:lnTo>
                  <a:pt x="7677506" y="920627"/>
                </a:lnTo>
                <a:close/>
                <a:moveTo>
                  <a:pt x="4921911" y="611028"/>
                </a:moveTo>
                <a:lnTo>
                  <a:pt x="5014475" y="611028"/>
                </a:lnTo>
                <a:cubicBezTo>
                  <a:pt x="5076507" y="611028"/>
                  <a:pt x="5107524" y="635023"/>
                  <a:pt x="5107524" y="683012"/>
                </a:cubicBezTo>
                <a:cubicBezTo>
                  <a:pt x="5107524" y="699897"/>
                  <a:pt x="5104187" y="713624"/>
                  <a:pt x="5097516" y="724193"/>
                </a:cubicBezTo>
                <a:cubicBezTo>
                  <a:pt x="5090844" y="734761"/>
                  <a:pt x="5080650" y="742658"/>
                  <a:pt x="5066938" y="747883"/>
                </a:cubicBezTo>
                <a:cubicBezTo>
                  <a:pt x="5053225" y="753109"/>
                  <a:pt x="5035254" y="755721"/>
                  <a:pt x="5013023" y="755721"/>
                </a:cubicBezTo>
                <a:lnTo>
                  <a:pt x="4921911" y="755721"/>
                </a:lnTo>
                <a:close/>
                <a:moveTo>
                  <a:pt x="2667356" y="611028"/>
                </a:moveTo>
                <a:lnTo>
                  <a:pt x="2723092" y="611028"/>
                </a:lnTo>
                <a:cubicBezTo>
                  <a:pt x="2740729" y="611028"/>
                  <a:pt x="2755949" y="612061"/>
                  <a:pt x="2768751" y="614128"/>
                </a:cubicBezTo>
                <a:cubicBezTo>
                  <a:pt x="2781554" y="616195"/>
                  <a:pt x="2792658" y="619487"/>
                  <a:pt x="2802067" y="624003"/>
                </a:cubicBezTo>
                <a:cubicBezTo>
                  <a:pt x="2811474" y="628520"/>
                  <a:pt x="2819441" y="633206"/>
                  <a:pt x="2825965" y="638062"/>
                </a:cubicBezTo>
                <a:cubicBezTo>
                  <a:pt x="2836038" y="649708"/>
                  <a:pt x="2844114" y="661614"/>
                  <a:pt x="2850193" y="673779"/>
                </a:cubicBezTo>
                <a:cubicBezTo>
                  <a:pt x="2856272" y="685943"/>
                  <a:pt x="2860925" y="700095"/>
                  <a:pt x="2864151" y="716236"/>
                </a:cubicBezTo>
                <a:cubicBezTo>
                  <a:pt x="2867377" y="732376"/>
                  <a:pt x="2868990" y="749511"/>
                  <a:pt x="2868990" y="767642"/>
                </a:cubicBezTo>
                <a:cubicBezTo>
                  <a:pt x="2868990" y="822913"/>
                  <a:pt x="2856049" y="863729"/>
                  <a:pt x="2830167" y="890089"/>
                </a:cubicBezTo>
                <a:cubicBezTo>
                  <a:pt x="2823381" y="897332"/>
                  <a:pt x="2815388" y="903216"/>
                  <a:pt x="2806190" y="907740"/>
                </a:cubicBezTo>
                <a:cubicBezTo>
                  <a:pt x="2796991" y="912265"/>
                  <a:pt x="2786138" y="915543"/>
                  <a:pt x="2773629" y="917577"/>
                </a:cubicBezTo>
                <a:cubicBezTo>
                  <a:pt x="2761121" y="919611"/>
                  <a:pt x="2745725" y="920627"/>
                  <a:pt x="2727444" y="920627"/>
                </a:cubicBezTo>
                <a:lnTo>
                  <a:pt x="2667356" y="920627"/>
                </a:lnTo>
                <a:close/>
                <a:moveTo>
                  <a:pt x="6628807" y="604372"/>
                </a:moveTo>
                <a:cubicBezTo>
                  <a:pt x="6636381" y="604372"/>
                  <a:pt x="6644396" y="605679"/>
                  <a:pt x="6652852" y="608291"/>
                </a:cubicBezTo>
                <a:cubicBezTo>
                  <a:pt x="6661307" y="610904"/>
                  <a:pt x="6668568" y="614231"/>
                  <a:pt x="6674636" y="618273"/>
                </a:cubicBezTo>
                <a:cubicBezTo>
                  <a:pt x="6688086" y="626656"/>
                  <a:pt x="6699485" y="637893"/>
                  <a:pt x="6708833" y="651983"/>
                </a:cubicBezTo>
                <a:cubicBezTo>
                  <a:pt x="6718182" y="666073"/>
                  <a:pt x="6725370" y="682693"/>
                  <a:pt x="6730396" y="701844"/>
                </a:cubicBezTo>
                <a:cubicBezTo>
                  <a:pt x="6735422" y="720995"/>
                  <a:pt x="6737935" y="741599"/>
                  <a:pt x="6737935" y="763655"/>
                </a:cubicBezTo>
                <a:cubicBezTo>
                  <a:pt x="6737935" y="797854"/>
                  <a:pt x="6733359" y="827226"/>
                  <a:pt x="6724207" y="851772"/>
                </a:cubicBezTo>
                <a:cubicBezTo>
                  <a:pt x="6715054" y="876318"/>
                  <a:pt x="6702063" y="895080"/>
                  <a:pt x="6685233" y="908060"/>
                </a:cubicBezTo>
                <a:cubicBezTo>
                  <a:pt x="6668403" y="921040"/>
                  <a:pt x="6648628" y="927529"/>
                  <a:pt x="6625907" y="927529"/>
                </a:cubicBezTo>
                <a:cubicBezTo>
                  <a:pt x="6609204" y="927529"/>
                  <a:pt x="6594061" y="923870"/>
                  <a:pt x="6580478" y="916551"/>
                </a:cubicBezTo>
                <a:cubicBezTo>
                  <a:pt x="6566895" y="909231"/>
                  <a:pt x="6555141" y="898483"/>
                  <a:pt x="6545217" y="884304"/>
                </a:cubicBezTo>
                <a:cubicBezTo>
                  <a:pt x="6535293" y="870125"/>
                  <a:pt x="6527670" y="853139"/>
                  <a:pt x="6522347" y="833345"/>
                </a:cubicBezTo>
                <a:cubicBezTo>
                  <a:pt x="6517024" y="813550"/>
                  <a:pt x="6514363" y="791367"/>
                  <a:pt x="6514363" y="766794"/>
                </a:cubicBezTo>
                <a:cubicBezTo>
                  <a:pt x="6514363" y="747131"/>
                  <a:pt x="6516045" y="728974"/>
                  <a:pt x="6519408" y="712324"/>
                </a:cubicBezTo>
                <a:cubicBezTo>
                  <a:pt x="6522772" y="695674"/>
                  <a:pt x="6527782" y="680579"/>
                  <a:pt x="6534439" y="667038"/>
                </a:cubicBezTo>
                <a:cubicBezTo>
                  <a:pt x="6541095" y="653498"/>
                  <a:pt x="6549063" y="641862"/>
                  <a:pt x="6558340" y="632130"/>
                </a:cubicBezTo>
                <a:cubicBezTo>
                  <a:pt x="6566769" y="623243"/>
                  <a:pt x="6577134" y="616395"/>
                  <a:pt x="6589435" y="611586"/>
                </a:cubicBezTo>
                <a:cubicBezTo>
                  <a:pt x="6601735" y="606777"/>
                  <a:pt x="6614859" y="604372"/>
                  <a:pt x="6628807" y="604372"/>
                </a:cubicBezTo>
                <a:close/>
                <a:moveTo>
                  <a:pt x="8027211" y="592294"/>
                </a:moveTo>
                <a:lnTo>
                  <a:pt x="8027211" y="611028"/>
                </a:lnTo>
                <a:lnTo>
                  <a:pt x="8041327" y="611028"/>
                </a:lnTo>
                <a:cubicBezTo>
                  <a:pt x="8060834" y="611028"/>
                  <a:pt x="8075120" y="615564"/>
                  <a:pt x="8084184" y="624635"/>
                </a:cubicBezTo>
                <a:cubicBezTo>
                  <a:pt x="8093250" y="633707"/>
                  <a:pt x="8097782" y="648003"/>
                  <a:pt x="8097782" y="667526"/>
                </a:cubicBezTo>
                <a:lnTo>
                  <a:pt x="8097782" y="864141"/>
                </a:lnTo>
                <a:cubicBezTo>
                  <a:pt x="8097782" y="902127"/>
                  <a:pt x="8078964" y="921120"/>
                  <a:pt x="8041327" y="921120"/>
                </a:cubicBezTo>
                <a:lnTo>
                  <a:pt x="8027211" y="921120"/>
                </a:lnTo>
                <a:lnTo>
                  <a:pt x="8027951" y="939854"/>
                </a:lnTo>
                <a:lnTo>
                  <a:pt x="8405340" y="939854"/>
                </a:lnTo>
                <a:lnTo>
                  <a:pt x="8405340" y="791043"/>
                </a:lnTo>
                <a:lnTo>
                  <a:pt x="8387466" y="791043"/>
                </a:lnTo>
                <a:cubicBezTo>
                  <a:pt x="8381355" y="812797"/>
                  <a:pt x="8375856" y="829272"/>
                  <a:pt x="8370970" y="840470"/>
                </a:cubicBezTo>
                <a:cubicBezTo>
                  <a:pt x="8362574" y="859761"/>
                  <a:pt x="8350765" y="875854"/>
                  <a:pt x="8335543" y="888749"/>
                </a:cubicBezTo>
                <a:cubicBezTo>
                  <a:pt x="8326681" y="896369"/>
                  <a:pt x="8317250" y="902527"/>
                  <a:pt x="8307254" y="907220"/>
                </a:cubicBezTo>
                <a:cubicBezTo>
                  <a:pt x="8297259" y="911914"/>
                  <a:pt x="8285832" y="915404"/>
                  <a:pt x="8272978" y="917691"/>
                </a:cubicBezTo>
                <a:cubicBezTo>
                  <a:pt x="8260123" y="919977"/>
                  <a:pt x="8245643" y="921120"/>
                  <a:pt x="8229538" y="921120"/>
                </a:cubicBezTo>
                <a:lnTo>
                  <a:pt x="8179126" y="921120"/>
                </a:lnTo>
                <a:lnTo>
                  <a:pt x="8179126" y="779878"/>
                </a:lnTo>
                <a:lnTo>
                  <a:pt x="8187969" y="779878"/>
                </a:lnTo>
                <a:cubicBezTo>
                  <a:pt x="8213104" y="779878"/>
                  <a:pt x="8232306" y="788065"/>
                  <a:pt x="8245576" y="804439"/>
                </a:cubicBezTo>
                <a:cubicBezTo>
                  <a:pt x="8250740" y="811058"/>
                  <a:pt x="8254891" y="817510"/>
                  <a:pt x="8258032" y="823793"/>
                </a:cubicBezTo>
                <a:cubicBezTo>
                  <a:pt x="8261172" y="830076"/>
                  <a:pt x="8264045" y="838391"/>
                  <a:pt x="8266652" y="848739"/>
                </a:cubicBezTo>
                <a:cubicBezTo>
                  <a:pt x="8269258" y="859087"/>
                  <a:pt x="8271737" y="871516"/>
                  <a:pt x="8274089" y="886025"/>
                </a:cubicBezTo>
                <a:lnTo>
                  <a:pt x="8291994" y="886025"/>
                </a:lnTo>
                <a:lnTo>
                  <a:pt x="8291994" y="654577"/>
                </a:lnTo>
                <a:lnTo>
                  <a:pt x="8273950" y="654577"/>
                </a:lnTo>
                <a:cubicBezTo>
                  <a:pt x="8272022" y="670781"/>
                  <a:pt x="8270076" y="682405"/>
                  <a:pt x="8268111" y="689448"/>
                </a:cubicBezTo>
                <a:cubicBezTo>
                  <a:pt x="8264434" y="704921"/>
                  <a:pt x="8258754" y="718264"/>
                  <a:pt x="8251072" y="729477"/>
                </a:cubicBezTo>
                <a:cubicBezTo>
                  <a:pt x="8236429" y="750917"/>
                  <a:pt x="8216684" y="761637"/>
                  <a:pt x="8191836" y="761637"/>
                </a:cubicBezTo>
                <a:lnTo>
                  <a:pt x="8179126" y="761637"/>
                </a:lnTo>
                <a:lnTo>
                  <a:pt x="8179126" y="611028"/>
                </a:lnTo>
                <a:lnTo>
                  <a:pt x="8240415" y="611028"/>
                </a:lnTo>
                <a:cubicBezTo>
                  <a:pt x="8267987" y="611028"/>
                  <a:pt x="8292222" y="615136"/>
                  <a:pt x="8313120" y="623353"/>
                </a:cubicBezTo>
                <a:cubicBezTo>
                  <a:pt x="8322710" y="627949"/>
                  <a:pt x="8332121" y="635740"/>
                  <a:pt x="8341352" y="646727"/>
                </a:cubicBezTo>
                <a:cubicBezTo>
                  <a:pt x="8349825" y="656993"/>
                  <a:pt x="8356624" y="667685"/>
                  <a:pt x="8361749" y="678805"/>
                </a:cubicBezTo>
                <a:cubicBezTo>
                  <a:pt x="8366875" y="689924"/>
                  <a:pt x="8373032" y="707932"/>
                  <a:pt x="8380221" y="732828"/>
                </a:cubicBezTo>
                <a:lnTo>
                  <a:pt x="8396401" y="732828"/>
                </a:lnTo>
                <a:lnTo>
                  <a:pt x="8396401" y="592294"/>
                </a:lnTo>
                <a:close/>
                <a:moveTo>
                  <a:pt x="7522448" y="592294"/>
                </a:moveTo>
                <a:lnTo>
                  <a:pt x="7522448" y="611028"/>
                </a:lnTo>
                <a:lnTo>
                  <a:pt x="7539702" y="611028"/>
                </a:lnTo>
                <a:cubicBezTo>
                  <a:pt x="7559212" y="611028"/>
                  <a:pt x="7573499" y="615564"/>
                  <a:pt x="7582564" y="624635"/>
                </a:cubicBezTo>
                <a:cubicBezTo>
                  <a:pt x="7591629" y="633707"/>
                  <a:pt x="7596162" y="648002"/>
                  <a:pt x="7596162" y="667522"/>
                </a:cubicBezTo>
                <a:lnTo>
                  <a:pt x="7596162" y="864134"/>
                </a:lnTo>
                <a:cubicBezTo>
                  <a:pt x="7596162" y="883545"/>
                  <a:pt x="7591602" y="897814"/>
                  <a:pt x="7582481" y="906939"/>
                </a:cubicBezTo>
                <a:cubicBezTo>
                  <a:pt x="7573361" y="916065"/>
                  <a:pt x="7559101" y="920627"/>
                  <a:pt x="7539702" y="920627"/>
                </a:cubicBezTo>
                <a:lnTo>
                  <a:pt x="7522448" y="920627"/>
                </a:lnTo>
                <a:lnTo>
                  <a:pt x="7522448" y="939854"/>
                </a:lnTo>
                <a:lnTo>
                  <a:pt x="7767326" y="939854"/>
                </a:lnTo>
                <a:cubicBezTo>
                  <a:pt x="7796547" y="939854"/>
                  <a:pt x="7823782" y="935767"/>
                  <a:pt x="7849031" y="927593"/>
                </a:cubicBezTo>
                <a:cubicBezTo>
                  <a:pt x="7874280" y="919419"/>
                  <a:pt x="7896148" y="907783"/>
                  <a:pt x="7914634" y="892687"/>
                </a:cubicBezTo>
                <a:cubicBezTo>
                  <a:pt x="7933120" y="877590"/>
                  <a:pt x="7947437" y="859638"/>
                  <a:pt x="7957586" y="838829"/>
                </a:cubicBezTo>
                <a:cubicBezTo>
                  <a:pt x="7967734" y="818021"/>
                  <a:pt x="7972809" y="795411"/>
                  <a:pt x="7972809" y="771000"/>
                </a:cubicBezTo>
                <a:cubicBezTo>
                  <a:pt x="7972809" y="748846"/>
                  <a:pt x="7968122" y="727223"/>
                  <a:pt x="7958748" y="706129"/>
                </a:cubicBezTo>
                <a:cubicBezTo>
                  <a:pt x="7949376" y="685036"/>
                  <a:pt x="7936083" y="666122"/>
                  <a:pt x="7918872" y="649389"/>
                </a:cubicBezTo>
                <a:cubicBezTo>
                  <a:pt x="7899799" y="629995"/>
                  <a:pt x="7876336" y="615631"/>
                  <a:pt x="7848482" y="606296"/>
                </a:cubicBezTo>
                <a:cubicBezTo>
                  <a:pt x="7820628" y="596961"/>
                  <a:pt x="7788265" y="592294"/>
                  <a:pt x="7751393" y="592294"/>
                </a:cubicBezTo>
                <a:close/>
                <a:moveTo>
                  <a:pt x="6887982" y="592294"/>
                </a:moveTo>
                <a:lnTo>
                  <a:pt x="6887982" y="611028"/>
                </a:lnTo>
                <a:lnTo>
                  <a:pt x="6897272" y="611028"/>
                </a:lnTo>
                <a:cubicBezTo>
                  <a:pt x="6910734" y="611028"/>
                  <a:pt x="6922102" y="613080"/>
                  <a:pt x="6931375" y="617184"/>
                </a:cubicBezTo>
                <a:cubicBezTo>
                  <a:pt x="6940648" y="621289"/>
                  <a:pt x="6947648" y="627042"/>
                  <a:pt x="6952375" y="634445"/>
                </a:cubicBezTo>
                <a:cubicBezTo>
                  <a:pt x="6957103" y="641848"/>
                  <a:pt x="6959466" y="650936"/>
                  <a:pt x="6959466" y="661710"/>
                </a:cubicBezTo>
                <a:lnTo>
                  <a:pt x="6959466" y="852718"/>
                </a:lnTo>
                <a:cubicBezTo>
                  <a:pt x="6959466" y="867631"/>
                  <a:pt x="6956955" y="880023"/>
                  <a:pt x="6951935" y="889894"/>
                </a:cubicBezTo>
                <a:cubicBezTo>
                  <a:pt x="6946914" y="899766"/>
                  <a:pt x="6939120" y="907206"/>
                  <a:pt x="6928554" y="912216"/>
                </a:cubicBezTo>
                <a:cubicBezTo>
                  <a:pt x="6917988" y="917225"/>
                  <a:pt x="6902450" y="920277"/>
                  <a:pt x="6881939" y="921371"/>
                </a:cubicBezTo>
                <a:lnTo>
                  <a:pt x="6881939" y="939854"/>
                </a:lnTo>
                <a:lnTo>
                  <a:pt x="7068221" y="939854"/>
                </a:lnTo>
                <a:lnTo>
                  <a:pt x="7068221" y="921317"/>
                </a:lnTo>
                <a:cubicBezTo>
                  <a:pt x="7052925" y="920726"/>
                  <a:pt x="7042027" y="919887"/>
                  <a:pt x="7035526" y="918798"/>
                </a:cubicBezTo>
                <a:cubicBezTo>
                  <a:pt x="7023427" y="917370"/>
                  <a:pt x="7014267" y="914917"/>
                  <a:pt x="7008045" y="911438"/>
                </a:cubicBezTo>
                <a:cubicBezTo>
                  <a:pt x="6996955" y="904133"/>
                  <a:pt x="6989250" y="895053"/>
                  <a:pt x="6984928" y="884198"/>
                </a:cubicBezTo>
                <a:cubicBezTo>
                  <a:pt x="6980607" y="873343"/>
                  <a:pt x="6978446" y="858415"/>
                  <a:pt x="6978446" y="839415"/>
                </a:cubicBezTo>
                <a:lnTo>
                  <a:pt x="6978446" y="643654"/>
                </a:lnTo>
                <a:lnTo>
                  <a:pt x="7262718" y="943305"/>
                </a:lnTo>
                <a:lnTo>
                  <a:pt x="7277940" y="943305"/>
                </a:lnTo>
                <a:lnTo>
                  <a:pt x="7277940" y="696785"/>
                </a:lnTo>
                <a:cubicBezTo>
                  <a:pt x="7277940" y="668400"/>
                  <a:pt x="7283845" y="647010"/>
                  <a:pt x="7295656" y="632617"/>
                </a:cubicBezTo>
                <a:cubicBezTo>
                  <a:pt x="7307468" y="618224"/>
                  <a:pt x="7324675" y="611028"/>
                  <a:pt x="7347278" y="611028"/>
                </a:cubicBezTo>
                <a:lnTo>
                  <a:pt x="7355832" y="611028"/>
                </a:lnTo>
                <a:lnTo>
                  <a:pt x="7355832" y="592294"/>
                </a:lnTo>
                <a:lnTo>
                  <a:pt x="7178601" y="592294"/>
                </a:lnTo>
                <a:lnTo>
                  <a:pt x="7178601" y="610697"/>
                </a:lnTo>
                <a:cubicBezTo>
                  <a:pt x="7192441" y="611700"/>
                  <a:pt x="7202230" y="612950"/>
                  <a:pt x="7207967" y="614444"/>
                </a:cubicBezTo>
                <a:cubicBezTo>
                  <a:pt x="7213705" y="615938"/>
                  <a:pt x="7218942" y="618184"/>
                  <a:pt x="7223680" y="621180"/>
                </a:cubicBezTo>
                <a:cubicBezTo>
                  <a:pt x="7235411" y="628265"/>
                  <a:pt x="7244142" y="638090"/>
                  <a:pt x="7249872" y="650656"/>
                </a:cubicBezTo>
                <a:cubicBezTo>
                  <a:pt x="7255601" y="663222"/>
                  <a:pt x="7258466" y="677964"/>
                  <a:pt x="7258466" y="694883"/>
                </a:cubicBezTo>
                <a:lnTo>
                  <a:pt x="7258466" y="835586"/>
                </a:lnTo>
                <a:lnTo>
                  <a:pt x="7030719" y="592294"/>
                </a:lnTo>
                <a:close/>
                <a:moveTo>
                  <a:pt x="6143572" y="592294"/>
                </a:moveTo>
                <a:lnTo>
                  <a:pt x="6143572" y="611028"/>
                </a:lnTo>
                <a:lnTo>
                  <a:pt x="6157926" y="611028"/>
                </a:lnTo>
                <a:cubicBezTo>
                  <a:pt x="6175982" y="611028"/>
                  <a:pt x="6189554" y="615044"/>
                  <a:pt x="6198641" y="623075"/>
                </a:cubicBezTo>
                <a:cubicBezTo>
                  <a:pt x="6203147" y="626626"/>
                  <a:pt x="6206587" y="631208"/>
                  <a:pt x="6208959" y="636819"/>
                </a:cubicBezTo>
                <a:cubicBezTo>
                  <a:pt x="6211332" y="642431"/>
                  <a:pt x="6213141" y="650372"/>
                  <a:pt x="6214386" y="660643"/>
                </a:cubicBezTo>
                <a:cubicBezTo>
                  <a:pt x="6214386" y="687157"/>
                  <a:pt x="6214386" y="728788"/>
                  <a:pt x="6214386" y="785536"/>
                </a:cubicBezTo>
                <a:cubicBezTo>
                  <a:pt x="6214386" y="799401"/>
                  <a:pt x="6214386" y="809800"/>
                  <a:pt x="6214386" y="816733"/>
                </a:cubicBezTo>
                <a:cubicBezTo>
                  <a:pt x="6214386" y="823666"/>
                  <a:pt x="6214386" y="830921"/>
                  <a:pt x="6214386" y="838498"/>
                </a:cubicBezTo>
                <a:cubicBezTo>
                  <a:pt x="6214386" y="846075"/>
                  <a:pt x="6214386" y="854620"/>
                  <a:pt x="6214386" y="864134"/>
                </a:cubicBezTo>
                <a:cubicBezTo>
                  <a:pt x="6214386" y="883545"/>
                  <a:pt x="6209826" y="897814"/>
                  <a:pt x="6200705" y="906939"/>
                </a:cubicBezTo>
                <a:cubicBezTo>
                  <a:pt x="6191585" y="916065"/>
                  <a:pt x="6177325" y="920627"/>
                  <a:pt x="6157926" y="920627"/>
                </a:cubicBezTo>
                <a:lnTo>
                  <a:pt x="6143572" y="920627"/>
                </a:lnTo>
                <a:lnTo>
                  <a:pt x="6143572" y="939854"/>
                </a:lnTo>
                <a:lnTo>
                  <a:pt x="6366301" y="939854"/>
                </a:lnTo>
                <a:lnTo>
                  <a:pt x="6366301" y="920627"/>
                </a:lnTo>
                <a:lnTo>
                  <a:pt x="6351700" y="920627"/>
                </a:lnTo>
                <a:cubicBezTo>
                  <a:pt x="6332527" y="920627"/>
                  <a:pt x="6318405" y="916089"/>
                  <a:pt x="6309335" y="907012"/>
                </a:cubicBezTo>
                <a:cubicBezTo>
                  <a:pt x="6300265" y="897936"/>
                  <a:pt x="6295730" y="883643"/>
                  <a:pt x="6295730" y="864134"/>
                </a:cubicBezTo>
                <a:lnTo>
                  <a:pt x="6295730" y="667522"/>
                </a:lnTo>
                <a:cubicBezTo>
                  <a:pt x="6295730" y="647900"/>
                  <a:pt x="6300237" y="633578"/>
                  <a:pt x="6309252" y="624558"/>
                </a:cubicBezTo>
                <a:cubicBezTo>
                  <a:pt x="6318268" y="615538"/>
                  <a:pt x="6332416" y="611028"/>
                  <a:pt x="6351700" y="611028"/>
                </a:cubicBezTo>
                <a:lnTo>
                  <a:pt x="6366301" y="611028"/>
                </a:lnTo>
                <a:lnTo>
                  <a:pt x="6366301" y="592294"/>
                </a:lnTo>
                <a:close/>
                <a:moveTo>
                  <a:pt x="5686885" y="592294"/>
                </a:moveTo>
                <a:lnTo>
                  <a:pt x="5686885" y="773538"/>
                </a:lnTo>
                <a:lnTo>
                  <a:pt x="5704860" y="773538"/>
                </a:lnTo>
                <a:cubicBezTo>
                  <a:pt x="5707260" y="753200"/>
                  <a:pt x="5709353" y="739327"/>
                  <a:pt x="5711137" y="731919"/>
                </a:cubicBezTo>
                <a:cubicBezTo>
                  <a:pt x="5717749" y="705611"/>
                  <a:pt x="5727077" y="683458"/>
                  <a:pt x="5739123" y="665461"/>
                </a:cubicBezTo>
                <a:cubicBezTo>
                  <a:pt x="5763300" y="629172"/>
                  <a:pt x="5794578" y="611028"/>
                  <a:pt x="5832957" y="611028"/>
                </a:cubicBezTo>
                <a:lnTo>
                  <a:pt x="5849780" y="611028"/>
                </a:lnTo>
                <a:lnTo>
                  <a:pt x="5849780" y="864134"/>
                </a:lnTo>
                <a:cubicBezTo>
                  <a:pt x="5849780" y="901796"/>
                  <a:pt x="5830960" y="920627"/>
                  <a:pt x="5793322" y="920627"/>
                </a:cubicBezTo>
                <a:lnTo>
                  <a:pt x="5737879" y="920627"/>
                </a:lnTo>
                <a:lnTo>
                  <a:pt x="5737879" y="939854"/>
                </a:lnTo>
                <a:lnTo>
                  <a:pt x="6042772" y="939854"/>
                </a:lnTo>
                <a:lnTo>
                  <a:pt x="6042772" y="920627"/>
                </a:lnTo>
                <a:lnTo>
                  <a:pt x="5986601" y="920627"/>
                </a:lnTo>
                <a:cubicBezTo>
                  <a:pt x="5949288" y="920627"/>
                  <a:pt x="5930631" y="901796"/>
                  <a:pt x="5930631" y="864134"/>
                </a:cubicBezTo>
                <a:lnTo>
                  <a:pt x="5930631" y="611028"/>
                </a:lnTo>
                <a:lnTo>
                  <a:pt x="5943099" y="611028"/>
                </a:lnTo>
                <a:cubicBezTo>
                  <a:pt x="5981049" y="611028"/>
                  <a:pt x="6012235" y="627600"/>
                  <a:pt x="6036659" y="660743"/>
                </a:cubicBezTo>
                <a:cubicBezTo>
                  <a:pt x="6058251" y="691311"/>
                  <a:pt x="6071168" y="729071"/>
                  <a:pt x="6075409" y="774024"/>
                </a:cubicBezTo>
                <a:lnTo>
                  <a:pt x="6092803" y="773234"/>
                </a:lnTo>
                <a:lnTo>
                  <a:pt x="6092803" y="592294"/>
                </a:lnTo>
                <a:close/>
                <a:moveTo>
                  <a:pt x="4769997" y="592294"/>
                </a:moveTo>
                <a:lnTo>
                  <a:pt x="4769997" y="611028"/>
                </a:lnTo>
                <a:lnTo>
                  <a:pt x="4784108" y="611028"/>
                </a:lnTo>
                <a:cubicBezTo>
                  <a:pt x="4803617" y="611028"/>
                  <a:pt x="4817904" y="615564"/>
                  <a:pt x="4826971" y="624635"/>
                </a:cubicBezTo>
                <a:cubicBezTo>
                  <a:pt x="4836035" y="633707"/>
                  <a:pt x="4840567" y="648002"/>
                  <a:pt x="4840567" y="667522"/>
                </a:cubicBezTo>
                <a:lnTo>
                  <a:pt x="4840567" y="864134"/>
                </a:lnTo>
                <a:cubicBezTo>
                  <a:pt x="4840567" y="883545"/>
                  <a:pt x="4836008" y="897814"/>
                  <a:pt x="4826887" y="906939"/>
                </a:cubicBezTo>
                <a:cubicBezTo>
                  <a:pt x="4817767" y="916065"/>
                  <a:pt x="4803507" y="920627"/>
                  <a:pt x="4784108" y="920627"/>
                </a:cubicBezTo>
                <a:lnTo>
                  <a:pt x="4769997" y="920627"/>
                </a:lnTo>
                <a:lnTo>
                  <a:pt x="4769997" y="939854"/>
                </a:lnTo>
                <a:lnTo>
                  <a:pt x="4993280" y="939854"/>
                </a:lnTo>
                <a:lnTo>
                  <a:pt x="4993280" y="920627"/>
                </a:lnTo>
                <a:lnTo>
                  <a:pt x="4978186" y="920627"/>
                </a:lnTo>
                <a:cubicBezTo>
                  <a:pt x="4958992" y="920627"/>
                  <a:pt x="4944815" y="916047"/>
                  <a:pt x="4935653" y="906887"/>
                </a:cubicBezTo>
                <a:cubicBezTo>
                  <a:pt x="4926492" y="897727"/>
                  <a:pt x="4921911" y="883468"/>
                  <a:pt x="4921911" y="864110"/>
                </a:cubicBezTo>
                <a:lnTo>
                  <a:pt x="4921911" y="774455"/>
                </a:lnTo>
                <a:lnTo>
                  <a:pt x="4990083" y="774455"/>
                </a:lnTo>
                <a:lnTo>
                  <a:pt x="5106934" y="939854"/>
                </a:lnTo>
                <a:lnTo>
                  <a:pt x="5241244" y="939854"/>
                </a:lnTo>
                <a:lnTo>
                  <a:pt x="5241244" y="920627"/>
                </a:lnTo>
                <a:lnTo>
                  <a:pt x="5226647" y="920627"/>
                </a:lnTo>
                <a:cubicBezTo>
                  <a:pt x="5208190" y="920627"/>
                  <a:pt x="5193995" y="917337"/>
                  <a:pt x="5184060" y="910756"/>
                </a:cubicBezTo>
                <a:cubicBezTo>
                  <a:pt x="5179693" y="907441"/>
                  <a:pt x="5173543" y="900862"/>
                  <a:pt x="5165612" y="891019"/>
                </a:cubicBezTo>
                <a:cubicBezTo>
                  <a:pt x="5157680" y="881176"/>
                  <a:pt x="5149192" y="869373"/>
                  <a:pt x="5140146" y="855610"/>
                </a:cubicBezTo>
                <a:cubicBezTo>
                  <a:pt x="5136766" y="850611"/>
                  <a:pt x="5133935" y="846394"/>
                  <a:pt x="5131652" y="842960"/>
                </a:cubicBezTo>
                <a:cubicBezTo>
                  <a:pt x="5129367" y="839526"/>
                  <a:pt x="5125526" y="833872"/>
                  <a:pt x="5120130" y="826000"/>
                </a:cubicBezTo>
                <a:lnTo>
                  <a:pt x="5110358" y="811187"/>
                </a:lnTo>
                <a:cubicBezTo>
                  <a:pt x="5095651" y="807859"/>
                  <a:pt x="5083040" y="804323"/>
                  <a:pt x="5072528" y="800580"/>
                </a:cubicBezTo>
                <a:cubicBezTo>
                  <a:pt x="5062016" y="796836"/>
                  <a:pt x="5051636" y="792284"/>
                  <a:pt x="5041387" y="786924"/>
                </a:cubicBezTo>
                <a:lnTo>
                  <a:pt x="5019737" y="774166"/>
                </a:lnTo>
                <a:lnTo>
                  <a:pt x="5063393" y="772961"/>
                </a:lnTo>
                <a:cubicBezTo>
                  <a:pt x="5080249" y="771505"/>
                  <a:pt x="5097252" y="768658"/>
                  <a:pt x="5114400" y="764420"/>
                </a:cubicBezTo>
                <a:cubicBezTo>
                  <a:pt x="5131549" y="760182"/>
                  <a:pt x="5145357" y="755237"/>
                  <a:pt x="5155825" y="749586"/>
                </a:cubicBezTo>
                <a:cubicBezTo>
                  <a:pt x="5183770" y="733189"/>
                  <a:pt x="5197741" y="711320"/>
                  <a:pt x="5197741" y="683979"/>
                </a:cubicBezTo>
                <a:cubicBezTo>
                  <a:pt x="5197741" y="674091"/>
                  <a:pt x="5195548" y="664060"/>
                  <a:pt x="5191162" y="653887"/>
                </a:cubicBezTo>
                <a:cubicBezTo>
                  <a:pt x="5186774" y="643714"/>
                  <a:pt x="5178128" y="634445"/>
                  <a:pt x="5165223" y="626079"/>
                </a:cubicBezTo>
                <a:cubicBezTo>
                  <a:pt x="5157987" y="614189"/>
                  <a:pt x="5143720" y="605585"/>
                  <a:pt x="5122422" y="600269"/>
                </a:cubicBezTo>
                <a:cubicBezTo>
                  <a:pt x="5101122" y="594952"/>
                  <a:pt x="5072548" y="592294"/>
                  <a:pt x="5036698" y="592294"/>
                </a:cubicBezTo>
                <a:close/>
                <a:moveTo>
                  <a:pt x="3882662" y="592294"/>
                </a:moveTo>
                <a:lnTo>
                  <a:pt x="3882662" y="611028"/>
                </a:lnTo>
                <a:lnTo>
                  <a:pt x="3899678" y="611028"/>
                </a:lnTo>
                <a:cubicBezTo>
                  <a:pt x="3937315" y="611028"/>
                  <a:pt x="3956134" y="629860"/>
                  <a:pt x="3956134" y="667526"/>
                </a:cubicBezTo>
                <a:lnTo>
                  <a:pt x="3956134" y="864141"/>
                </a:lnTo>
                <a:cubicBezTo>
                  <a:pt x="3956134" y="902127"/>
                  <a:pt x="3937315" y="921120"/>
                  <a:pt x="3899678" y="921120"/>
                </a:cubicBezTo>
                <a:lnTo>
                  <a:pt x="3882181" y="921120"/>
                </a:lnTo>
                <a:lnTo>
                  <a:pt x="3882913" y="939854"/>
                </a:lnTo>
                <a:lnTo>
                  <a:pt x="4269007" y="939854"/>
                </a:lnTo>
                <a:lnTo>
                  <a:pt x="4269007" y="780614"/>
                </a:lnTo>
                <a:lnTo>
                  <a:pt x="4251166" y="780614"/>
                </a:lnTo>
                <a:cubicBezTo>
                  <a:pt x="4246003" y="798325"/>
                  <a:pt x="4241124" y="813048"/>
                  <a:pt x="4236529" y="824783"/>
                </a:cubicBezTo>
                <a:cubicBezTo>
                  <a:pt x="4231934" y="836517"/>
                  <a:pt x="4227131" y="846459"/>
                  <a:pt x="4222118" y="854609"/>
                </a:cubicBezTo>
                <a:cubicBezTo>
                  <a:pt x="4217107" y="862759"/>
                  <a:pt x="4211121" y="871227"/>
                  <a:pt x="4204163" y="880013"/>
                </a:cubicBezTo>
                <a:cubicBezTo>
                  <a:pt x="4193666" y="892767"/>
                  <a:pt x="4181097" y="902807"/>
                  <a:pt x="4166455" y="910132"/>
                </a:cubicBezTo>
                <a:cubicBezTo>
                  <a:pt x="4151813" y="917458"/>
                  <a:pt x="4136257" y="921120"/>
                  <a:pt x="4119788" y="921120"/>
                </a:cubicBezTo>
                <a:lnTo>
                  <a:pt x="4037477" y="921120"/>
                </a:lnTo>
                <a:lnTo>
                  <a:pt x="4037477" y="667526"/>
                </a:lnTo>
                <a:cubicBezTo>
                  <a:pt x="4037477" y="647901"/>
                  <a:pt x="4041985" y="633578"/>
                  <a:pt x="4051000" y="624558"/>
                </a:cubicBezTo>
                <a:cubicBezTo>
                  <a:pt x="4060015" y="615538"/>
                  <a:pt x="4074163" y="611028"/>
                  <a:pt x="4093444" y="611028"/>
                </a:cubicBezTo>
                <a:lnTo>
                  <a:pt x="4123031" y="611028"/>
                </a:lnTo>
                <a:lnTo>
                  <a:pt x="4123031" y="592294"/>
                </a:lnTo>
                <a:close/>
                <a:moveTo>
                  <a:pt x="3017062" y="592294"/>
                </a:moveTo>
                <a:lnTo>
                  <a:pt x="3017062" y="611028"/>
                </a:lnTo>
                <a:lnTo>
                  <a:pt x="3031178" y="611028"/>
                </a:lnTo>
                <a:cubicBezTo>
                  <a:pt x="3050684" y="611028"/>
                  <a:pt x="3064970" y="615564"/>
                  <a:pt x="3074035" y="624635"/>
                </a:cubicBezTo>
                <a:cubicBezTo>
                  <a:pt x="3083101" y="633707"/>
                  <a:pt x="3087633" y="648003"/>
                  <a:pt x="3087633" y="667526"/>
                </a:cubicBezTo>
                <a:lnTo>
                  <a:pt x="3087633" y="864141"/>
                </a:lnTo>
                <a:cubicBezTo>
                  <a:pt x="3087633" y="902127"/>
                  <a:pt x="3068815" y="921120"/>
                  <a:pt x="3031178" y="921120"/>
                </a:cubicBezTo>
                <a:lnTo>
                  <a:pt x="3017062" y="921120"/>
                </a:lnTo>
                <a:lnTo>
                  <a:pt x="3017801" y="939854"/>
                </a:lnTo>
                <a:lnTo>
                  <a:pt x="3395191" y="939854"/>
                </a:lnTo>
                <a:lnTo>
                  <a:pt x="3395191" y="791043"/>
                </a:lnTo>
                <a:lnTo>
                  <a:pt x="3377317" y="791043"/>
                </a:lnTo>
                <a:cubicBezTo>
                  <a:pt x="3371205" y="812797"/>
                  <a:pt x="3365707" y="829272"/>
                  <a:pt x="3360820" y="840470"/>
                </a:cubicBezTo>
                <a:cubicBezTo>
                  <a:pt x="3352424" y="859761"/>
                  <a:pt x="3340616" y="875854"/>
                  <a:pt x="3325394" y="888749"/>
                </a:cubicBezTo>
                <a:cubicBezTo>
                  <a:pt x="3316530" y="896369"/>
                  <a:pt x="3307101" y="902527"/>
                  <a:pt x="3297105" y="907220"/>
                </a:cubicBezTo>
                <a:cubicBezTo>
                  <a:pt x="3287109" y="911914"/>
                  <a:pt x="3275683" y="915404"/>
                  <a:pt x="3262828" y="917691"/>
                </a:cubicBezTo>
                <a:cubicBezTo>
                  <a:pt x="3249974" y="919977"/>
                  <a:pt x="3235493" y="921120"/>
                  <a:pt x="3219389" y="921120"/>
                </a:cubicBezTo>
                <a:lnTo>
                  <a:pt x="3168977" y="921120"/>
                </a:lnTo>
                <a:lnTo>
                  <a:pt x="3168977" y="779878"/>
                </a:lnTo>
                <a:lnTo>
                  <a:pt x="3177820" y="779878"/>
                </a:lnTo>
                <a:cubicBezTo>
                  <a:pt x="3202955" y="779878"/>
                  <a:pt x="3222157" y="788065"/>
                  <a:pt x="3235427" y="804439"/>
                </a:cubicBezTo>
                <a:cubicBezTo>
                  <a:pt x="3240591" y="811058"/>
                  <a:pt x="3244743" y="817510"/>
                  <a:pt x="3247883" y="823793"/>
                </a:cubicBezTo>
                <a:cubicBezTo>
                  <a:pt x="3251023" y="830076"/>
                  <a:pt x="3253896" y="838391"/>
                  <a:pt x="3256502" y="848739"/>
                </a:cubicBezTo>
                <a:cubicBezTo>
                  <a:pt x="3259108" y="859087"/>
                  <a:pt x="3261588" y="871516"/>
                  <a:pt x="3263939" y="886025"/>
                </a:cubicBezTo>
                <a:lnTo>
                  <a:pt x="3281845" y="886025"/>
                </a:lnTo>
                <a:lnTo>
                  <a:pt x="3281845" y="654577"/>
                </a:lnTo>
                <a:lnTo>
                  <a:pt x="3263801" y="654577"/>
                </a:lnTo>
                <a:cubicBezTo>
                  <a:pt x="3261872" y="670781"/>
                  <a:pt x="3259926" y="682405"/>
                  <a:pt x="3257962" y="689448"/>
                </a:cubicBezTo>
                <a:cubicBezTo>
                  <a:pt x="3254285" y="704921"/>
                  <a:pt x="3248606" y="718264"/>
                  <a:pt x="3240923" y="729477"/>
                </a:cubicBezTo>
                <a:cubicBezTo>
                  <a:pt x="3226280" y="750917"/>
                  <a:pt x="3206534" y="761637"/>
                  <a:pt x="3181687" y="761637"/>
                </a:cubicBezTo>
                <a:lnTo>
                  <a:pt x="3168977" y="761637"/>
                </a:lnTo>
                <a:lnTo>
                  <a:pt x="3168977" y="611028"/>
                </a:lnTo>
                <a:lnTo>
                  <a:pt x="3230266" y="611028"/>
                </a:lnTo>
                <a:cubicBezTo>
                  <a:pt x="3257837" y="611028"/>
                  <a:pt x="3282073" y="615136"/>
                  <a:pt x="3302971" y="623353"/>
                </a:cubicBezTo>
                <a:cubicBezTo>
                  <a:pt x="3312561" y="627949"/>
                  <a:pt x="3321971" y="635740"/>
                  <a:pt x="3331202" y="646727"/>
                </a:cubicBezTo>
                <a:cubicBezTo>
                  <a:pt x="3339676" y="656993"/>
                  <a:pt x="3346475" y="667685"/>
                  <a:pt x="3351600" y="678805"/>
                </a:cubicBezTo>
                <a:cubicBezTo>
                  <a:pt x="3356725" y="689924"/>
                  <a:pt x="3362882" y="707932"/>
                  <a:pt x="3370072" y="732828"/>
                </a:cubicBezTo>
                <a:lnTo>
                  <a:pt x="3386252" y="732828"/>
                </a:lnTo>
                <a:lnTo>
                  <a:pt x="3386252" y="592294"/>
                </a:lnTo>
                <a:close/>
                <a:moveTo>
                  <a:pt x="2512298" y="592294"/>
                </a:moveTo>
                <a:lnTo>
                  <a:pt x="2512298" y="611028"/>
                </a:lnTo>
                <a:lnTo>
                  <a:pt x="2529553" y="611028"/>
                </a:lnTo>
                <a:cubicBezTo>
                  <a:pt x="2549063" y="611028"/>
                  <a:pt x="2563350" y="615564"/>
                  <a:pt x="2572415" y="624635"/>
                </a:cubicBezTo>
                <a:cubicBezTo>
                  <a:pt x="2581480" y="633707"/>
                  <a:pt x="2586012" y="648002"/>
                  <a:pt x="2586012" y="667522"/>
                </a:cubicBezTo>
                <a:lnTo>
                  <a:pt x="2586012" y="864134"/>
                </a:lnTo>
                <a:cubicBezTo>
                  <a:pt x="2586012" y="883545"/>
                  <a:pt x="2581452" y="897814"/>
                  <a:pt x="2572332" y="906939"/>
                </a:cubicBezTo>
                <a:cubicBezTo>
                  <a:pt x="2563212" y="916065"/>
                  <a:pt x="2548952" y="920627"/>
                  <a:pt x="2529553" y="920627"/>
                </a:cubicBezTo>
                <a:lnTo>
                  <a:pt x="2512298" y="920627"/>
                </a:lnTo>
                <a:lnTo>
                  <a:pt x="2512298" y="939854"/>
                </a:lnTo>
                <a:lnTo>
                  <a:pt x="2757177" y="939854"/>
                </a:lnTo>
                <a:cubicBezTo>
                  <a:pt x="2786398" y="939854"/>
                  <a:pt x="2813632" y="935767"/>
                  <a:pt x="2838881" y="927593"/>
                </a:cubicBezTo>
                <a:cubicBezTo>
                  <a:pt x="2864130" y="919419"/>
                  <a:pt x="2885998" y="907783"/>
                  <a:pt x="2904484" y="892687"/>
                </a:cubicBezTo>
                <a:cubicBezTo>
                  <a:pt x="2922970" y="877590"/>
                  <a:pt x="2937287" y="859638"/>
                  <a:pt x="2947436" y="838829"/>
                </a:cubicBezTo>
                <a:cubicBezTo>
                  <a:pt x="2957585" y="818021"/>
                  <a:pt x="2962659" y="795411"/>
                  <a:pt x="2962659" y="771000"/>
                </a:cubicBezTo>
                <a:cubicBezTo>
                  <a:pt x="2962659" y="748846"/>
                  <a:pt x="2957973" y="727223"/>
                  <a:pt x="2948599" y="706129"/>
                </a:cubicBezTo>
                <a:cubicBezTo>
                  <a:pt x="2939226" y="685036"/>
                  <a:pt x="2925934" y="666122"/>
                  <a:pt x="2908723" y="649389"/>
                </a:cubicBezTo>
                <a:cubicBezTo>
                  <a:pt x="2889650" y="629995"/>
                  <a:pt x="2866187" y="615631"/>
                  <a:pt x="2838332" y="606296"/>
                </a:cubicBezTo>
                <a:cubicBezTo>
                  <a:pt x="2810478" y="596961"/>
                  <a:pt x="2778116" y="592294"/>
                  <a:pt x="2741243" y="592294"/>
                </a:cubicBezTo>
                <a:close/>
                <a:moveTo>
                  <a:pt x="8609666" y="585639"/>
                </a:moveTo>
                <a:cubicBezTo>
                  <a:pt x="8584669" y="585639"/>
                  <a:pt x="8561816" y="589977"/>
                  <a:pt x="8541104" y="598653"/>
                </a:cubicBezTo>
                <a:cubicBezTo>
                  <a:pt x="8520394" y="607329"/>
                  <a:pt x="8504190" y="619499"/>
                  <a:pt x="8492493" y="635163"/>
                </a:cubicBezTo>
                <a:cubicBezTo>
                  <a:pt x="8480796" y="650827"/>
                  <a:pt x="8474948" y="668560"/>
                  <a:pt x="8474948" y="688362"/>
                </a:cubicBezTo>
                <a:cubicBezTo>
                  <a:pt x="8474948" y="705011"/>
                  <a:pt x="8480498" y="720490"/>
                  <a:pt x="8491601" y="734800"/>
                </a:cubicBezTo>
                <a:cubicBezTo>
                  <a:pt x="8498233" y="743815"/>
                  <a:pt x="8506430" y="751467"/>
                  <a:pt x="8516192" y="757757"/>
                </a:cubicBezTo>
                <a:cubicBezTo>
                  <a:pt x="8525952" y="764046"/>
                  <a:pt x="8539706" y="770277"/>
                  <a:pt x="8557454" y="776450"/>
                </a:cubicBezTo>
                <a:cubicBezTo>
                  <a:pt x="8570592" y="781909"/>
                  <a:pt x="8596148" y="789763"/>
                  <a:pt x="8634122" y="800014"/>
                </a:cubicBezTo>
                <a:lnTo>
                  <a:pt x="8658291" y="806550"/>
                </a:lnTo>
                <a:cubicBezTo>
                  <a:pt x="8677861" y="811808"/>
                  <a:pt x="8693290" y="816361"/>
                  <a:pt x="8704574" y="820209"/>
                </a:cubicBezTo>
                <a:cubicBezTo>
                  <a:pt x="8715859" y="824057"/>
                  <a:pt x="8724890" y="827734"/>
                  <a:pt x="8731666" y="831240"/>
                </a:cubicBezTo>
                <a:cubicBezTo>
                  <a:pt x="8738442" y="834746"/>
                  <a:pt x="8743958" y="838554"/>
                  <a:pt x="8748216" y="842665"/>
                </a:cubicBezTo>
                <a:cubicBezTo>
                  <a:pt x="8757068" y="851531"/>
                  <a:pt x="8761496" y="861377"/>
                  <a:pt x="8761496" y="872202"/>
                </a:cubicBezTo>
                <a:cubicBezTo>
                  <a:pt x="8761496" y="882663"/>
                  <a:pt x="8758174" y="892106"/>
                  <a:pt x="8751530" y="900532"/>
                </a:cubicBezTo>
                <a:cubicBezTo>
                  <a:pt x="8744886" y="908958"/>
                  <a:pt x="8735450" y="915605"/>
                  <a:pt x="8723223" y="920473"/>
                </a:cubicBezTo>
                <a:cubicBezTo>
                  <a:pt x="8710996" y="925342"/>
                  <a:pt x="8697361" y="927776"/>
                  <a:pt x="8682320" y="927776"/>
                </a:cubicBezTo>
                <a:cubicBezTo>
                  <a:pt x="8665148" y="927776"/>
                  <a:pt x="8647103" y="924721"/>
                  <a:pt x="8628188" y="918611"/>
                </a:cubicBezTo>
                <a:cubicBezTo>
                  <a:pt x="8609271" y="912501"/>
                  <a:pt x="8591116" y="903889"/>
                  <a:pt x="8573721" y="892773"/>
                </a:cubicBezTo>
                <a:cubicBezTo>
                  <a:pt x="8556326" y="881658"/>
                  <a:pt x="8542038" y="869633"/>
                  <a:pt x="8530856" y="856700"/>
                </a:cubicBezTo>
                <a:cubicBezTo>
                  <a:pt x="8512538" y="834937"/>
                  <a:pt x="8501565" y="809175"/>
                  <a:pt x="8497936" y="779416"/>
                </a:cubicBezTo>
                <a:lnTo>
                  <a:pt x="8479989" y="779416"/>
                </a:lnTo>
                <a:lnTo>
                  <a:pt x="8479989" y="945524"/>
                </a:lnTo>
                <a:lnTo>
                  <a:pt x="8497514" y="945524"/>
                </a:lnTo>
                <a:cubicBezTo>
                  <a:pt x="8500418" y="933037"/>
                  <a:pt x="8505394" y="924130"/>
                  <a:pt x="8512446" y="918802"/>
                </a:cubicBezTo>
                <a:cubicBezTo>
                  <a:pt x="8519496" y="913474"/>
                  <a:pt x="8528125" y="910810"/>
                  <a:pt x="8538332" y="910810"/>
                </a:cubicBezTo>
                <a:cubicBezTo>
                  <a:pt x="8543796" y="910810"/>
                  <a:pt x="8549736" y="911687"/>
                  <a:pt x="8556152" y="913441"/>
                </a:cubicBezTo>
                <a:cubicBezTo>
                  <a:pt x="8562569" y="915194"/>
                  <a:pt x="8572884" y="918741"/>
                  <a:pt x="8587095" y="924082"/>
                </a:cubicBezTo>
                <a:cubicBezTo>
                  <a:pt x="8605932" y="932371"/>
                  <a:pt x="8622306" y="938099"/>
                  <a:pt x="8636218" y="941266"/>
                </a:cubicBezTo>
                <a:cubicBezTo>
                  <a:pt x="8650129" y="944433"/>
                  <a:pt x="8665172" y="946017"/>
                  <a:pt x="8681346" y="946017"/>
                </a:cubicBezTo>
                <a:cubicBezTo>
                  <a:pt x="8704432" y="946017"/>
                  <a:pt x="8725013" y="942855"/>
                  <a:pt x="8743089" y="936530"/>
                </a:cubicBezTo>
                <a:cubicBezTo>
                  <a:pt x="8761166" y="930206"/>
                  <a:pt x="8776010" y="921088"/>
                  <a:pt x="8787620" y="909177"/>
                </a:cubicBezTo>
                <a:cubicBezTo>
                  <a:pt x="8798112" y="899040"/>
                  <a:pt x="8805998" y="887784"/>
                  <a:pt x="8811282" y="875411"/>
                </a:cubicBezTo>
                <a:cubicBezTo>
                  <a:pt x="8816565" y="863037"/>
                  <a:pt x="8819206" y="850753"/>
                  <a:pt x="8819206" y="838560"/>
                </a:cubicBezTo>
                <a:cubicBezTo>
                  <a:pt x="8819206" y="826240"/>
                  <a:pt x="8816852" y="814678"/>
                  <a:pt x="8812142" y="803873"/>
                </a:cubicBezTo>
                <a:cubicBezTo>
                  <a:pt x="8807430" y="793068"/>
                  <a:pt x="8801232" y="784048"/>
                  <a:pt x="8793544" y="776812"/>
                </a:cubicBezTo>
                <a:cubicBezTo>
                  <a:pt x="8782038" y="765288"/>
                  <a:pt x="8768752" y="756294"/>
                  <a:pt x="8753685" y="749828"/>
                </a:cubicBezTo>
                <a:cubicBezTo>
                  <a:pt x="8738618" y="743363"/>
                  <a:pt x="8714909" y="735958"/>
                  <a:pt x="8682559" y="727613"/>
                </a:cubicBezTo>
                <a:lnTo>
                  <a:pt x="8657562" y="722544"/>
                </a:lnTo>
                <a:lnTo>
                  <a:pt x="8651824" y="719783"/>
                </a:lnTo>
                <a:cubicBezTo>
                  <a:pt x="8649736" y="719462"/>
                  <a:pt x="8645782" y="718412"/>
                  <a:pt x="8639961" y="716632"/>
                </a:cubicBezTo>
                <a:cubicBezTo>
                  <a:pt x="8618706" y="711482"/>
                  <a:pt x="8602294" y="707176"/>
                  <a:pt x="8590724" y="703714"/>
                </a:cubicBezTo>
                <a:cubicBezTo>
                  <a:pt x="8579154" y="700253"/>
                  <a:pt x="8569831" y="696773"/>
                  <a:pt x="8562756" y="693275"/>
                </a:cubicBezTo>
                <a:cubicBezTo>
                  <a:pt x="8555681" y="689776"/>
                  <a:pt x="8550742" y="686628"/>
                  <a:pt x="8547941" y="683829"/>
                </a:cubicBezTo>
                <a:cubicBezTo>
                  <a:pt x="8539370" y="675749"/>
                  <a:pt x="8535084" y="666733"/>
                  <a:pt x="8535084" y="656784"/>
                </a:cubicBezTo>
                <a:cubicBezTo>
                  <a:pt x="8535084" y="651487"/>
                  <a:pt x="8536458" y="645956"/>
                  <a:pt x="8539204" y="640193"/>
                </a:cubicBezTo>
                <a:cubicBezTo>
                  <a:pt x="8541950" y="634430"/>
                  <a:pt x="8545704" y="629172"/>
                  <a:pt x="8550468" y="624419"/>
                </a:cubicBezTo>
                <a:cubicBezTo>
                  <a:pt x="8557233" y="617677"/>
                  <a:pt x="8565540" y="612568"/>
                  <a:pt x="8575390" y="609092"/>
                </a:cubicBezTo>
                <a:cubicBezTo>
                  <a:pt x="8585240" y="605617"/>
                  <a:pt x="8596504" y="603879"/>
                  <a:pt x="8609184" y="603879"/>
                </a:cubicBezTo>
                <a:cubicBezTo>
                  <a:pt x="8626574" y="603879"/>
                  <a:pt x="8643777" y="606184"/>
                  <a:pt x="8660792" y="610793"/>
                </a:cubicBezTo>
                <a:cubicBezTo>
                  <a:pt x="8677806" y="615402"/>
                  <a:pt x="8693193" y="621739"/>
                  <a:pt x="8706950" y="629804"/>
                </a:cubicBezTo>
                <a:cubicBezTo>
                  <a:pt x="8720708" y="637869"/>
                  <a:pt x="8731946" y="646992"/>
                  <a:pt x="8740662" y="657173"/>
                </a:cubicBezTo>
                <a:cubicBezTo>
                  <a:pt x="8753346" y="672533"/>
                  <a:pt x="8765062" y="694947"/>
                  <a:pt x="8775808" y="724416"/>
                </a:cubicBezTo>
                <a:lnTo>
                  <a:pt x="8792962" y="724416"/>
                </a:lnTo>
                <a:lnTo>
                  <a:pt x="8792962" y="598950"/>
                </a:lnTo>
                <a:lnTo>
                  <a:pt x="8775600" y="598950"/>
                </a:lnTo>
                <a:cubicBezTo>
                  <a:pt x="8770120" y="617452"/>
                  <a:pt x="8762340" y="626703"/>
                  <a:pt x="8752260" y="626703"/>
                </a:cubicBezTo>
                <a:cubicBezTo>
                  <a:pt x="8748054" y="626703"/>
                  <a:pt x="8738778" y="623245"/>
                  <a:pt x="8724433" y="616328"/>
                </a:cubicBezTo>
                <a:cubicBezTo>
                  <a:pt x="8685427" y="595868"/>
                  <a:pt x="8647171" y="585639"/>
                  <a:pt x="8609666" y="585639"/>
                </a:cubicBezTo>
                <a:close/>
                <a:moveTo>
                  <a:pt x="6622521" y="585639"/>
                </a:moveTo>
                <a:cubicBezTo>
                  <a:pt x="6586006" y="585639"/>
                  <a:pt x="6552052" y="593774"/>
                  <a:pt x="6520656" y="610044"/>
                </a:cubicBezTo>
                <a:cubicBezTo>
                  <a:pt x="6489261" y="626314"/>
                  <a:pt x="6464218" y="648337"/>
                  <a:pt x="6445527" y="676112"/>
                </a:cubicBezTo>
                <a:cubicBezTo>
                  <a:pt x="6426836" y="703888"/>
                  <a:pt x="6417490" y="733915"/>
                  <a:pt x="6417490" y="766194"/>
                </a:cubicBezTo>
                <a:cubicBezTo>
                  <a:pt x="6417490" y="790566"/>
                  <a:pt x="6422910" y="813838"/>
                  <a:pt x="6433751" y="836010"/>
                </a:cubicBezTo>
                <a:cubicBezTo>
                  <a:pt x="6444592" y="858182"/>
                  <a:pt x="6459699" y="877586"/>
                  <a:pt x="6479073" y="894222"/>
                </a:cubicBezTo>
                <a:cubicBezTo>
                  <a:pt x="6498448" y="910857"/>
                  <a:pt x="6520739" y="923690"/>
                  <a:pt x="6545949" y="932719"/>
                </a:cubicBezTo>
                <a:cubicBezTo>
                  <a:pt x="6571158" y="941748"/>
                  <a:pt x="6598128" y="946263"/>
                  <a:pt x="6626858" y="946263"/>
                </a:cubicBezTo>
                <a:cubicBezTo>
                  <a:pt x="6664495" y="946263"/>
                  <a:pt x="6699113" y="938267"/>
                  <a:pt x="6730712" y="922274"/>
                </a:cubicBezTo>
                <a:cubicBezTo>
                  <a:pt x="6762311" y="906281"/>
                  <a:pt x="6787355" y="884534"/>
                  <a:pt x="6805843" y="857033"/>
                </a:cubicBezTo>
                <a:cubicBezTo>
                  <a:pt x="6824332" y="829532"/>
                  <a:pt x="6833576" y="799445"/>
                  <a:pt x="6833576" y="766771"/>
                </a:cubicBezTo>
                <a:cubicBezTo>
                  <a:pt x="6833576" y="745141"/>
                  <a:pt x="6829002" y="723898"/>
                  <a:pt x="6819855" y="703040"/>
                </a:cubicBezTo>
                <a:cubicBezTo>
                  <a:pt x="6810708" y="682183"/>
                  <a:pt x="6797775" y="663318"/>
                  <a:pt x="6781057" y="646446"/>
                </a:cubicBezTo>
                <a:cubicBezTo>
                  <a:pt x="6761301" y="626642"/>
                  <a:pt x="6737977" y="611556"/>
                  <a:pt x="6711085" y="601189"/>
                </a:cubicBezTo>
                <a:cubicBezTo>
                  <a:pt x="6684192" y="590822"/>
                  <a:pt x="6654671" y="585639"/>
                  <a:pt x="6622521" y="585639"/>
                </a:cubicBezTo>
                <a:close/>
                <a:moveTo>
                  <a:pt x="5461400" y="585639"/>
                </a:moveTo>
                <a:lnTo>
                  <a:pt x="5352927" y="831365"/>
                </a:lnTo>
                <a:cubicBezTo>
                  <a:pt x="5337010" y="867210"/>
                  <a:pt x="5320820" y="891511"/>
                  <a:pt x="5304359" y="904270"/>
                </a:cubicBezTo>
                <a:cubicBezTo>
                  <a:pt x="5297500" y="909616"/>
                  <a:pt x="5291316" y="913423"/>
                  <a:pt x="5285806" y="915692"/>
                </a:cubicBezTo>
                <a:cubicBezTo>
                  <a:pt x="5280295" y="917960"/>
                  <a:pt x="5271363" y="919794"/>
                  <a:pt x="5259007" y="921194"/>
                </a:cubicBezTo>
                <a:lnTo>
                  <a:pt x="5259007" y="939854"/>
                </a:lnTo>
                <a:lnTo>
                  <a:pt x="5406643" y="939854"/>
                </a:lnTo>
                <a:lnTo>
                  <a:pt x="5406643" y="920951"/>
                </a:lnTo>
                <a:cubicBezTo>
                  <a:pt x="5397453" y="920491"/>
                  <a:pt x="5391285" y="919859"/>
                  <a:pt x="5388140" y="919054"/>
                </a:cubicBezTo>
                <a:cubicBezTo>
                  <a:pt x="5384996" y="918249"/>
                  <a:pt x="5381942" y="916969"/>
                  <a:pt x="5378982" y="915212"/>
                </a:cubicBezTo>
                <a:cubicBezTo>
                  <a:pt x="5372180" y="911381"/>
                  <a:pt x="5366951" y="906232"/>
                  <a:pt x="5363296" y="899766"/>
                </a:cubicBezTo>
                <a:cubicBezTo>
                  <a:pt x="5359641" y="893299"/>
                  <a:pt x="5357813" y="886720"/>
                  <a:pt x="5357813" y="880029"/>
                </a:cubicBezTo>
                <a:cubicBezTo>
                  <a:pt x="5357813" y="871943"/>
                  <a:pt x="5359589" y="862996"/>
                  <a:pt x="5363140" y="853188"/>
                </a:cubicBezTo>
                <a:lnTo>
                  <a:pt x="5372249" y="833861"/>
                </a:lnTo>
                <a:lnTo>
                  <a:pt x="5508415" y="833861"/>
                </a:lnTo>
                <a:lnTo>
                  <a:pt x="5512744" y="843497"/>
                </a:lnTo>
                <a:cubicBezTo>
                  <a:pt x="5513969" y="845782"/>
                  <a:pt x="5515068" y="848063"/>
                  <a:pt x="5516039" y="850339"/>
                </a:cubicBezTo>
                <a:cubicBezTo>
                  <a:pt x="5517011" y="852616"/>
                  <a:pt x="5517674" y="854109"/>
                  <a:pt x="5518029" y="854821"/>
                </a:cubicBezTo>
                <a:cubicBezTo>
                  <a:pt x="5525839" y="871621"/>
                  <a:pt x="5530859" y="883104"/>
                  <a:pt x="5533086" y="889270"/>
                </a:cubicBezTo>
                <a:cubicBezTo>
                  <a:pt x="5535313" y="895437"/>
                  <a:pt x="5536427" y="900429"/>
                  <a:pt x="5536427" y="904247"/>
                </a:cubicBezTo>
                <a:cubicBezTo>
                  <a:pt x="5536427" y="909629"/>
                  <a:pt x="5534085" y="913704"/>
                  <a:pt x="5529398" y="916474"/>
                </a:cubicBezTo>
                <a:cubicBezTo>
                  <a:pt x="5524712" y="919243"/>
                  <a:pt x="5516473" y="920627"/>
                  <a:pt x="5504680" y="920627"/>
                </a:cubicBezTo>
                <a:lnTo>
                  <a:pt x="5474171" y="920627"/>
                </a:lnTo>
                <a:lnTo>
                  <a:pt x="5474171" y="939854"/>
                </a:lnTo>
                <a:lnTo>
                  <a:pt x="5680305" y="939854"/>
                </a:lnTo>
                <a:lnTo>
                  <a:pt x="5680305" y="920627"/>
                </a:lnTo>
                <a:lnTo>
                  <a:pt x="5666185" y="920627"/>
                </a:lnTo>
                <a:cubicBezTo>
                  <a:pt x="5657589" y="920627"/>
                  <a:pt x="5650266" y="919437"/>
                  <a:pt x="5644218" y="917055"/>
                </a:cubicBezTo>
                <a:cubicBezTo>
                  <a:pt x="5638169" y="914674"/>
                  <a:pt x="5632666" y="910739"/>
                  <a:pt x="5627706" y="905250"/>
                </a:cubicBezTo>
                <a:cubicBezTo>
                  <a:pt x="5622747" y="899762"/>
                  <a:pt x="5618367" y="893826"/>
                  <a:pt x="5614567" y="887443"/>
                </a:cubicBezTo>
                <a:lnTo>
                  <a:pt x="5476895" y="585639"/>
                </a:lnTo>
                <a:close/>
                <a:moveTo>
                  <a:pt x="4508900" y="585639"/>
                </a:moveTo>
                <a:lnTo>
                  <a:pt x="4400426" y="831365"/>
                </a:lnTo>
                <a:cubicBezTo>
                  <a:pt x="4384510" y="867210"/>
                  <a:pt x="4368320" y="891511"/>
                  <a:pt x="4351859" y="904270"/>
                </a:cubicBezTo>
                <a:cubicBezTo>
                  <a:pt x="4345000" y="909616"/>
                  <a:pt x="4338816" y="913423"/>
                  <a:pt x="4333306" y="915692"/>
                </a:cubicBezTo>
                <a:cubicBezTo>
                  <a:pt x="4327796" y="917960"/>
                  <a:pt x="4318862" y="919794"/>
                  <a:pt x="4306507" y="921194"/>
                </a:cubicBezTo>
                <a:lnTo>
                  <a:pt x="4306507" y="939854"/>
                </a:lnTo>
                <a:lnTo>
                  <a:pt x="4454143" y="939854"/>
                </a:lnTo>
                <a:lnTo>
                  <a:pt x="4454143" y="920951"/>
                </a:lnTo>
                <a:cubicBezTo>
                  <a:pt x="4444953" y="920491"/>
                  <a:pt x="4438786" y="919859"/>
                  <a:pt x="4435640" y="919054"/>
                </a:cubicBezTo>
                <a:cubicBezTo>
                  <a:pt x="4432496" y="918249"/>
                  <a:pt x="4429442" y="916969"/>
                  <a:pt x="4426482" y="915212"/>
                </a:cubicBezTo>
                <a:cubicBezTo>
                  <a:pt x="4419680" y="911381"/>
                  <a:pt x="4414451" y="906232"/>
                  <a:pt x="4410796" y="899766"/>
                </a:cubicBezTo>
                <a:cubicBezTo>
                  <a:pt x="4407141" y="893299"/>
                  <a:pt x="4405315" y="886720"/>
                  <a:pt x="4405315" y="880029"/>
                </a:cubicBezTo>
                <a:cubicBezTo>
                  <a:pt x="4405315" y="871943"/>
                  <a:pt x="4407089" y="862996"/>
                  <a:pt x="4410640" y="853188"/>
                </a:cubicBezTo>
                <a:lnTo>
                  <a:pt x="4419749" y="833861"/>
                </a:lnTo>
                <a:lnTo>
                  <a:pt x="4555915" y="833861"/>
                </a:lnTo>
                <a:lnTo>
                  <a:pt x="4560244" y="843497"/>
                </a:lnTo>
                <a:cubicBezTo>
                  <a:pt x="4561469" y="845782"/>
                  <a:pt x="4562568" y="848063"/>
                  <a:pt x="4563539" y="850339"/>
                </a:cubicBezTo>
                <a:cubicBezTo>
                  <a:pt x="4564511" y="852616"/>
                  <a:pt x="4565174" y="854109"/>
                  <a:pt x="4565528" y="854821"/>
                </a:cubicBezTo>
                <a:cubicBezTo>
                  <a:pt x="4573339" y="871621"/>
                  <a:pt x="4578359" y="883104"/>
                  <a:pt x="4580587" y="889270"/>
                </a:cubicBezTo>
                <a:cubicBezTo>
                  <a:pt x="4582814" y="895437"/>
                  <a:pt x="4583928" y="900429"/>
                  <a:pt x="4583928" y="904247"/>
                </a:cubicBezTo>
                <a:cubicBezTo>
                  <a:pt x="4583928" y="909629"/>
                  <a:pt x="4581585" y="913704"/>
                  <a:pt x="4576899" y="916474"/>
                </a:cubicBezTo>
                <a:cubicBezTo>
                  <a:pt x="4572212" y="919243"/>
                  <a:pt x="4563973" y="920627"/>
                  <a:pt x="4552180" y="920627"/>
                </a:cubicBezTo>
                <a:lnTo>
                  <a:pt x="4521672" y="920627"/>
                </a:lnTo>
                <a:lnTo>
                  <a:pt x="4521672" y="939854"/>
                </a:lnTo>
                <a:lnTo>
                  <a:pt x="4727805" y="939854"/>
                </a:lnTo>
                <a:lnTo>
                  <a:pt x="4727805" y="920627"/>
                </a:lnTo>
                <a:lnTo>
                  <a:pt x="4713685" y="920627"/>
                </a:lnTo>
                <a:cubicBezTo>
                  <a:pt x="4705088" y="920627"/>
                  <a:pt x="4697766" y="919437"/>
                  <a:pt x="4691718" y="917055"/>
                </a:cubicBezTo>
                <a:cubicBezTo>
                  <a:pt x="4685670" y="914674"/>
                  <a:pt x="4680166" y="910739"/>
                  <a:pt x="4675206" y="905250"/>
                </a:cubicBezTo>
                <a:cubicBezTo>
                  <a:pt x="4670247" y="899762"/>
                  <a:pt x="4665868" y="893826"/>
                  <a:pt x="4662067" y="887443"/>
                </a:cubicBezTo>
                <a:lnTo>
                  <a:pt x="4524395" y="585639"/>
                </a:lnTo>
                <a:close/>
                <a:moveTo>
                  <a:pt x="3649505" y="585639"/>
                </a:moveTo>
                <a:cubicBezTo>
                  <a:pt x="3613706" y="585639"/>
                  <a:pt x="3581363" y="596310"/>
                  <a:pt x="3552474" y="617652"/>
                </a:cubicBezTo>
                <a:cubicBezTo>
                  <a:pt x="3535930" y="626095"/>
                  <a:pt x="3520861" y="638507"/>
                  <a:pt x="3507264" y="654889"/>
                </a:cubicBezTo>
                <a:cubicBezTo>
                  <a:pt x="3493669" y="671271"/>
                  <a:pt x="3483304" y="688954"/>
                  <a:pt x="3476170" y="707940"/>
                </a:cubicBezTo>
                <a:cubicBezTo>
                  <a:pt x="3469035" y="726925"/>
                  <a:pt x="3465468" y="746046"/>
                  <a:pt x="3465468" y="765304"/>
                </a:cubicBezTo>
                <a:cubicBezTo>
                  <a:pt x="3465468" y="797700"/>
                  <a:pt x="3474501" y="827850"/>
                  <a:pt x="3492566" y="855753"/>
                </a:cubicBezTo>
                <a:cubicBezTo>
                  <a:pt x="3510630" y="883656"/>
                  <a:pt x="3534908" y="905798"/>
                  <a:pt x="3565400" y="922182"/>
                </a:cubicBezTo>
                <a:cubicBezTo>
                  <a:pt x="3595891" y="938565"/>
                  <a:pt x="3628840" y="946756"/>
                  <a:pt x="3664249" y="946756"/>
                </a:cubicBezTo>
                <a:cubicBezTo>
                  <a:pt x="3720724" y="946756"/>
                  <a:pt x="3766130" y="925663"/>
                  <a:pt x="3800465" y="883476"/>
                </a:cubicBezTo>
                <a:cubicBezTo>
                  <a:pt x="3808340" y="873611"/>
                  <a:pt x="3814670" y="863815"/>
                  <a:pt x="3819455" y="854089"/>
                </a:cubicBezTo>
                <a:cubicBezTo>
                  <a:pt x="3824240" y="844362"/>
                  <a:pt x="3828700" y="830061"/>
                  <a:pt x="3832837" y="811183"/>
                </a:cubicBezTo>
                <a:lnTo>
                  <a:pt x="3815624" y="811183"/>
                </a:lnTo>
                <a:cubicBezTo>
                  <a:pt x="3809985" y="828623"/>
                  <a:pt x="3804742" y="841911"/>
                  <a:pt x="3799893" y="851048"/>
                </a:cubicBezTo>
                <a:cubicBezTo>
                  <a:pt x="3795044" y="860185"/>
                  <a:pt x="3788609" y="869401"/>
                  <a:pt x="3780587" y="878696"/>
                </a:cubicBezTo>
                <a:cubicBezTo>
                  <a:pt x="3771110" y="889378"/>
                  <a:pt x="3760582" y="898404"/>
                  <a:pt x="3749003" y="905776"/>
                </a:cubicBezTo>
                <a:cubicBezTo>
                  <a:pt x="3737424" y="913148"/>
                  <a:pt x="3724984" y="918699"/>
                  <a:pt x="3711682" y="922428"/>
                </a:cubicBezTo>
                <a:cubicBezTo>
                  <a:pt x="3698380" y="926158"/>
                  <a:pt x="3684422" y="928022"/>
                  <a:pt x="3669810" y="928022"/>
                </a:cubicBezTo>
                <a:cubicBezTo>
                  <a:pt x="3654191" y="928022"/>
                  <a:pt x="3639936" y="925623"/>
                  <a:pt x="3627045" y="920824"/>
                </a:cubicBezTo>
                <a:cubicBezTo>
                  <a:pt x="3614154" y="916025"/>
                  <a:pt x="3603705" y="910180"/>
                  <a:pt x="3595699" y="903288"/>
                </a:cubicBezTo>
                <a:cubicBezTo>
                  <a:pt x="3587372" y="893356"/>
                  <a:pt x="3580796" y="882688"/>
                  <a:pt x="3575970" y="871284"/>
                </a:cubicBezTo>
                <a:cubicBezTo>
                  <a:pt x="3571144" y="859880"/>
                  <a:pt x="3567544" y="845647"/>
                  <a:pt x="3565172" y="828586"/>
                </a:cubicBezTo>
                <a:cubicBezTo>
                  <a:pt x="3562799" y="811525"/>
                  <a:pt x="3561614" y="791734"/>
                  <a:pt x="3561614" y="769213"/>
                </a:cubicBezTo>
                <a:cubicBezTo>
                  <a:pt x="3561614" y="730362"/>
                  <a:pt x="3564933" y="698643"/>
                  <a:pt x="3571573" y="674056"/>
                </a:cubicBezTo>
                <a:cubicBezTo>
                  <a:pt x="3578213" y="649469"/>
                  <a:pt x="3588191" y="631544"/>
                  <a:pt x="3601505" y="620281"/>
                </a:cubicBezTo>
                <a:cubicBezTo>
                  <a:pt x="3614820" y="609018"/>
                  <a:pt x="3632108" y="603386"/>
                  <a:pt x="3653372" y="603386"/>
                </a:cubicBezTo>
                <a:cubicBezTo>
                  <a:pt x="3671435" y="603386"/>
                  <a:pt x="3689113" y="607507"/>
                  <a:pt x="3706403" y="615748"/>
                </a:cubicBezTo>
                <a:cubicBezTo>
                  <a:pt x="3723694" y="623989"/>
                  <a:pt x="3739708" y="636013"/>
                  <a:pt x="3754445" y="651819"/>
                </a:cubicBezTo>
                <a:cubicBezTo>
                  <a:pt x="3769182" y="667626"/>
                  <a:pt x="3781872" y="686279"/>
                  <a:pt x="3792515" y="707778"/>
                </a:cubicBezTo>
                <a:cubicBezTo>
                  <a:pt x="3796927" y="716444"/>
                  <a:pt x="3800340" y="724354"/>
                  <a:pt x="3802755" y="731509"/>
                </a:cubicBezTo>
                <a:cubicBezTo>
                  <a:pt x="3805170" y="738664"/>
                  <a:pt x="3808040" y="749364"/>
                  <a:pt x="3811365" y="763609"/>
                </a:cubicBezTo>
                <a:lnTo>
                  <a:pt x="3828489" y="763609"/>
                </a:lnTo>
                <a:lnTo>
                  <a:pt x="3821190" y="591308"/>
                </a:lnTo>
                <a:lnTo>
                  <a:pt x="3805326" y="591308"/>
                </a:lnTo>
                <a:cubicBezTo>
                  <a:pt x="3788081" y="615344"/>
                  <a:pt x="3774576" y="627362"/>
                  <a:pt x="3764811" y="627362"/>
                </a:cubicBezTo>
                <a:cubicBezTo>
                  <a:pt x="3760708" y="627362"/>
                  <a:pt x="3753919" y="624079"/>
                  <a:pt x="3744444" y="617514"/>
                </a:cubicBezTo>
                <a:cubicBezTo>
                  <a:pt x="3734035" y="609805"/>
                  <a:pt x="3723984" y="603625"/>
                  <a:pt x="3714291" y="598971"/>
                </a:cubicBezTo>
                <a:cubicBezTo>
                  <a:pt x="3704598" y="594317"/>
                  <a:pt x="3694308" y="590931"/>
                  <a:pt x="3683419" y="588814"/>
                </a:cubicBezTo>
                <a:cubicBezTo>
                  <a:pt x="3672531" y="586697"/>
                  <a:pt x="3661226" y="585639"/>
                  <a:pt x="3649505" y="585639"/>
                </a:cubicBezTo>
                <a:close/>
                <a:moveTo>
                  <a:pt x="3214513" y="507746"/>
                </a:moveTo>
                <a:lnTo>
                  <a:pt x="3165033" y="584653"/>
                </a:lnTo>
                <a:lnTo>
                  <a:pt x="3181683" y="584653"/>
                </a:lnTo>
                <a:lnTo>
                  <a:pt x="3321558" y="507746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98938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826273D8-6EE2-4051-2A9B-41893C78C8BF}"/>
              </a:ext>
            </a:extLst>
          </p:cNvPr>
          <p:cNvSpPr/>
          <p:nvPr/>
        </p:nvSpPr>
        <p:spPr>
          <a:xfrm>
            <a:off x="10023894" y="3735238"/>
            <a:ext cx="1935914" cy="2700067"/>
          </a:xfrm>
          <a:prstGeom prst="roundRect">
            <a:avLst/>
          </a:prstGeom>
          <a:solidFill>
            <a:srgbClr val="FF99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A1ADBFB-468D-DDAF-82C9-34E0B5BBB121}"/>
              </a:ext>
            </a:extLst>
          </p:cNvPr>
          <p:cNvSpPr txBox="1"/>
          <p:nvPr/>
        </p:nvSpPr>
        <p:spPr>
          <a:xfrm>
            <a:off x="255918" y="3861759"/>
            <a:ext cx="572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06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C91A07D-7912-AC9F-175C-B8005579CFE3}"/>
              </a:ext>
            </a:extLst>
          </p:cNvPr>
          <p:cNvSpPr txBox="1"/>
          <p:nvPr/>
        </p:nvSpPr>
        <p:spPr>
          <a:xfrm>
            <a:off x="2909977" y="3861759"/>
            <a:ext cx="572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07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431F572-C3FA-0EB1-4425-96649B264155}"/>
              </a:ext>
            </a:extLst>
          </p:cNvPr>
          <p:cNvSpPr txBox="1"/>
          <p:nvPr/>
        </p:nvSpPr>
        <p:spPr>
          <a:xfrm>
            <a:off x="5361317" y="3861759"/>
            <a:ext cx="572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08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B0523FEA-C7D0-7E16-0A11-9C0FC54B9993}"/>
              </a:ext>
            </a:extLst>
          </p:cNvPr>
          <p:cNvSpPr txBox="1"/>
          <p:nvPr/>
        </p:nvSpPr>
        <p:spPr>
          <a:xfrm>
            <a:off x="7631503" y="3861759"/>
            <a:ext cx="572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09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1490B6F1-18A1-4024-B895-EFDD243AF1DA}"/>
              </a:ext>
            </a:extLst>
          </p:cNvPr>
          <p:cNvSpPr txBox="1"/>
          <p:nvPr/>
        </p:nvSpPr>
        <p:spPr>
          <a:xfrm>
            <a:off x="10217990" y="3861759"/>
            <a:ext cx="572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10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415E681D-9AF7-F8F3-8657-DBB2D5730D16}"/>
              </a:ext>
            </a:extLst>
          </p:cNvPr>
          <p:cNvSpPr txBox="1"/>
          <p:nvPr/>
        </p:nvSpPr>
        <p:spPr>
          <a:xfrm>
            <a:off x="10271778" y="4686173"/>
            <a:ext cx="1650520" cy="506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</a:pPr>
            <a:r>
              <a:rPr lang="fr-FR" sz="12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- L’EIAS a fait l’objet d’une communication</a:t>
            </a:r>
            <a:endParaRPr lang="fr-FR" sz="1200" b="1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D674F422-CEA5-5C6C-D3D6-8154FF7320BD}"/>
              </a:ext>
            </a:extLst>
          </p:cNvPr>
          <p:cNvSpPr/>
          <p:nvPr/>
        </p:nvSpPr>
        <p:spPr>
          <a:xfrm>
            <a:off x="10750312" y="2964612"/>
            <a:ext cx="483078" cy="461665"/>
          </a:xfrm>
          <a:prstGeom prst="ellipse">
            <a:avLst/>
          </a:prstGeom>
          <a:solidFill>
            <a:srgbClr val="FF99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145BB3FA-D2BD-0F13-6D5D-7DA486421FA9}"/>
              </a:ext>
            </a:extLst>
          </p:cNvPr>
          <p:cNvSpPr txBox="1"/>
          <p:nvPr/>
        </p:nvSpPr>
        <p:spPr>
          <a:xfrm>
            <a:off x="220060" y="4704103"/>
            <a:ext cx="1650520" cy="716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</a:pPr>
            <a:r>
              <a:rPr lang="fr-FR" sz="12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- Pas de questionnaire ciblé concernant la FCVD</a:t>
            </a:r>
            <a:endParaRPr lang="fr-FR" sz="1200" b="1" dirty="0">
              <a:solidFill>
                <a:schemeClr val="bg1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087243A8-78A4-4772-66B7-D5E701CCAED6}"/>
              </a:ext>
            </a:extLst>
          </p:cNvPr>
          <p:cNvSpPr txBox="1"/>
          <p:nvPr/>
        </p:nvSpPr>
        <p:spPr>
          <a:xfrm>
            <a:off x="2918941" y="4677208"/>
            <a:ext cx="1650520" cy="929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</a:pPr>
            <a:r>
              <a:rPr lang="fr-FR" sz="12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- Analyser causes immédiates et les causes profondes : selon la grille ALARM</a:t>
            </a:r>
            <a:endParaRPr lang="fr-FR" sz="1200" b="1" dirty="0">
              <a:solidFill>
                <a:schemeClr val="bg1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84318618-58A8-E732-58F9-0B3D9F3A99E8}"/>
              </a:ext>
            </a:extLst>
          </p:cNvPr>
          <p:cNvSpPr txBox="1"/>
          <p:nvPr/>
        </p:nvSpPr>
        <p:spPr>
          <a:xfrm>
            <a:off x="5307528" y="4704103"/>
            <a:ext cx="1650520" cy="504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</a:pPr>
            <a:r>
              <a:rPr lang="fr-FR" sz="12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- Analyser les barrières de l’évènement. </a:t>
            </a:r>
            <a:endParaRPr lang="fr-FR" sz="1200" b="1" dirty="0">
              <a:solidFill>
                <a:schemeClr val="bg1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6559F3EB-F82C-1697-060D-51863EEE52F1}"/>
              </a:ext>
            </a:extLst>
          </p:cNvPr>
          <p:cNvSpPr txBox="1"/>
          <p:nvPr/>
        </p:nvSpPr>
        <p:spPr>
          <a:xfrm>
            <a:off x="7676327" y="4695138"/>
            <a:ext cx="1650520" cy="929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</a:pPr>
            <a:r>
              <a:rPr lang="fr-FR" sz="12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- Indiquer les mesures de suivi et le caractère évitable de l’évènement</a:t>
            </a:r>
            <a:endParaRPr lang="fr-FR" sz="1200" b="1" dirty="0">
              <a:solidFill>
                <a:schemeClr val="bg1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ABB234F-BE7B-8A18-9905-76B68A40470A}"/>
              </a:ext>
            </a:extLst>
          </p:cNvPr>
          <p:cNvSpPr txBox="1"/>
          <p:nvPr/>
        </p:nvSpPr>
        <p:spPr>
          <a:xfrm>
            <a:off x="5295901" y="2303803"/>
            <a:ext cx="1771650" cy="361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</a:pPr>
            <a:r>
              <a:rPr lang="fr-FR" sz="1600" b="1" dirty="0">
                <a:solidFill>
                  <a:schemeClr val="bg1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Barrières</a:t>
            </a:r>
            <a:endParaRPr lang="fr-FR" sz="1600" b="1" dirty="0">
              <a:solidFill>
                <a:schemeClr val="bg1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46A6D43-6413-4F5F-079E-10E30392FD33}"/>
              </a:ext>
            </a:extLst>
          </p:cNvPr>
          <p:cNvSpPr txBox="1"/>
          <p:nvPr/>
        </p:nvSpPr>
        <p:spPr>
          <a:xfrm>
            <a:off x="2943226" y="2313328"/>
            <a:ext cx="1771650" cy="361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</a:pPr>
            <a:r>
              <a:rPr lang="fr-FR" sz="1600" b="1" dirty="0">
                <a:solidFill>
                  <a:schemeClr val="bg1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Causes</a:t>
            </a:r>
            <a:endParaRPr lang="fr-FR" sz="1600" b="1" dirty="0">
              <a:solidFill>
                <a:schemeClr val="bg1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532E5119-A2A1-D72D-BAA4-A72DB13D195C}"/>
              </a:ext>
            </a:extLst>
          </p:cNvPr>
          <p:cNvSpPr txBox="1"/>
          <p:nvPr/>
        </p:nvSpPr>
        <p:spPr>
          <a:xfrm>
            <a:off x="161925" y="2056153"/>
            <a:ext cx="1943099" cy="644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</a:pPr>
            <a:r>
              <a:rPr lang="fr-FR" sz="1600" b="1" dirty="0">
                <a:solidFill>
                  <a:schemeClr val="bg1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Questions complémentaires</a:t>
            </a:r>
            <a:endParaRPr lang="fr-FR" sz="1600" b="1" dirty="0">
              <a:solidFill>
                <a:schemeClr val="bg1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D6C705C3-6840-12A3-99FA-CEC67A56D0EE}"/>
              </a:ext>
            </a:extLst>
          </p:cNvPr>
          <p:cNvSpPr/>
          <p:nvPr/>
        </p:nvSpPr>
        <p:spPr>
          <a:xfrm>
            <a:off x="10033418" y="2060575"/>
            <a:ext cx="1935914" cy="828675"/>
          </a:xfrm>
          <a:prstGeom prst="roundRect">
            <a:avLst/>
          </a:prstGeom>
          <a:solidFill>
            <a:srgbClr val="FF99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382FF489-C917-A775-1A96-E925AFF165E2}"/>
              </a:ext>
            </a:extLst>
          </p:cNvPr>
          <p:cNvSpPr txBox="1"/>
          <p:nvPr/>
        </p:nvSpPr>
        <p:spPr>
          <a:xfrm>
            <a:off x="10039351" y="2286376"/>
            <a:ext cx="1771650" cy="361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</a:pPr>
            <a:r>
              <a:rPr lang="fr-FR" sz="1600" b="1" dirty="0">
                <a:ea typeface="Aptos" panose="020B0004020202020204" pitchFamily="34" charset="0"/>
                <a:cs typeface="Times New Roman" panose="02020603050405020304" pitchFamily="18" charset="0"/>
              </a:rPr>
              <a:t>Communication</a:t>
            </a:r>
            <a:endParaRPr lang="fr-FR" sz="1600" b="1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25DBFA54-33B7-4E5B-0E39-E1ADA51BE40B}"/>
              </a:ext>
            </a:extLst>
          </p:cNvPr>
          <p:cNvSpPr txBox="1"/>
          <p:nvPr/>
        </p:nvSpPr>
        <p:spPr>
          <a:xfrm>
            <a:off x="7608571" y="2073933"/>
            <a:ext cx="1676400" cy="644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</a:pPr>
            <a:r>
              <a:rPr lang="fr-FR" sz="1600" b="1" dirty="0">
                <a:solidFill>
                  <a:schemeClr val="bg1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Mesures de suivi</a:t>
            </a:r>
            <a:endParaRPr lang="fr-FR" sz="1600" b="1" dirty="0">
              <a:solidFill>
                <a:schemeClr val="bg1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 5" descr="Une image contenant texte, Police, logo, cercle&#10;&#10;Description générée automatiquement">
            <a:extLst>
              <a:ext uri="{FF2B5EF4-FFF2-40B4-BE49-F238E27FC236}">
                <a16:creationId xmlns:a16="http://schemas.microsoft.com/office/drawing/2014/main" id="{AAE5C82C-FABA-5A70-40A9-E38CE7F1C5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762" y="126460"/>
            <a:ext cx="1258398" cy="1258398"/>
          </a:xfrm>
          <a:prstGeom prst="rect">
            <a:avLst/>
          </a:prstGeom>
          <a:gradFill>
            <a:gsLst>
              <a:gs pos="95000">
                <a:srgbClr val="002537"/>
              </a:gs>
              <a:gs pos="41000">
                <a:srgbClr val="386480"/>
              </a:gs>
              <a:gs pos="99500">
                <a:srgbClr val="8BCEED"/>
              </a:gs>
              <a:gs pos="0">
                <a:schemeClr val="accent1">
                  <a:lumMod val="45000"/>
                  <a:lumOff val="55000"/>
                </a:schemeClr>
              </a:gs>
            </a:gsLst>
            <a:lin ang="3000000" scaled="0"/>
          </a:gradFill>
          <a:ln w="57150" cap="rnd">
            <a:solidFill>
              <a:schemeClr val="bg1">
                <a:alpha val="44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2839936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3BE25D0C-90DD-3556-ED45-0F53199D8E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653112" y="491019"/>
            <a:ext cx="8980371" cy="5900156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8D8316C8-5BAB-F343-04E8-158A9FC0DA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6565" y="425186"/>
            <a:ext cx="9018870" cy="5898397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1A3E76E0-FA18-EA3B-1F35-FCDB505CCA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27319" y="433136"/>
            <a:ext cx="9038122" cy="5900287"/>
          </a:xfrm>
          <a:prstGeom prst="rect">
            <a:avLst/>
          </a:prstGeom>
        </p:spPr>
      </p:pic>
      <p:sp>
        <p:nvSpPr>
          <p:cNvPr id="10" name="Ellipse 9">
            <a:extLst>
              <a:ext uri="{FF2B5EF4-FFF2-40B4-BE49-F238E27FC236}">
                <a16:creationId xmlns:a16="http://schemas.microsoft.com/office/drawing/2014/main" id="{AEF77598-CDBF-4924-B0B8-94BDAF58EF36}"/>
              </a:ext>
            </a:extLst>
          </p:cNvPr>
          <p:cNvSpPr/>
          <p:nvPr/>
        </p:nvSpPr>
        <p:spPr>
          <a:xfrm>
            <a:off x="-723900" y="-849802"/>
            <a:ext cx="13639800" cy="257700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3DECB964-A048-4D5A-EAA8-AF4F478A8757}"/>
              </a:ext>
            </a:extLst>
          </p:cNvPr>
          <p:cNvSpPr/>
          <p:nvPr/>
        </p:nvSpPr>
        <p:spPr>
          <a:xfrm>
            <a:off x="-723900" y="5130801"/>
            <a:ext cx="13639800" cy="257700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A8C4D49D-75B0-A99D-EAF6-7D30F65960C5}"/>
              </a:ext>
            </a:extLst>
          </p:cNvPr>
          <p:cNvSpPr txBox="1"/>
          <p:nvPr/>
        </p:nvSpPr>
        <p:spPr>
          <a:xfrm>
            <a:off x="2978150" y="5727700"/>
            <a:ext cx="6235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Bahnschrift SemiBold SemiConden" panose="020B0502040204020203" pitchFamily="34" charset="0"/>
              </a:rPr>
              <a:t>Etapes détaillées afin de déclarer vos EIAS</a:t>
            </a: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ACA13C23-FF9A-5083-0C26-9EC2E6B73CDB}"/>
              </a:ext>
            </a:extLst>
          </p:cNvPr>
          <p:cNvGrpSpPr/>
          <p:nvPr/>
        </p:nvGrpSpPr>
        <p:grpSpPr>
          <a:xfrm>
            <a:off x="3168650" y="0"/>
            <a:ext cx="7563094" cy="1258398"/>
            <a:chOff x="3168650" y="0"/>
            <a:chExt cx="7563094" cy="1258398"/>
          </a:xfrm>
        </p:grpSpPr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93425635-906E-00D6-DD06-079C834CCAE1}"/>
                </a:ext>
              </a:extLst>
            </p:cNvPr>
            <p:cNvSpPr txBox="1"/>
            <p:nvPr/>
          </p:nvSpPr>
          <p:spPr>
            <a:xfrm>
              <a:off x="3168650" y="58069"/>
              <a:ext cx="58547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3600" dirty="0">
                  <a:latin typeface="Engravers MT" panose="02090707080505020304" pitchFamily="18" charset="0"/>
                </a:rPr>
                <a:t>Déclarer vos</a:t>
              </a:r>
            </a:p>
            <a:p>
              <a:pPr algn="ctr"/>
              <a:r>
                <a:rPr lang="fr-FR" sz="3600" dirty="0">
                  <a:latin typeface="Engravers MT" panose="02090707080505020304" pitchFamily="18" charset="0"/>
                </a:rPr>
                <a:t>EIAS</a:t>
              </a:r>
            </a:p>
          </p:txBody>
        </p:sp>
        <p:pic>
          <p:nvPicPr>
            <p:cNvPr id="21" name="Image 20" descr="Une image contenant texte, Police, logo, cercle&#10;&#10;Description générée automatiquement">
              <a:extLst>
                <a:ext uri="{FF2B5EF4-FFF2-40B4-BE49-F238E27FC236}">
                  <a16:creationId xmlns:a16="http://schemas.microsoft.com/office/drawing/2014/main" id="{4D202EEB-5F4E-E80B-780A-69C4E8A7248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73346" y="0"/>
              <a:ext cx="1258398" cy="12583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930853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3BE25D0C-90DD-3556-ED45-0F53199D8E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750012" y="471768"/>
            <a:ext cx="8980371" cy="5900156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8D8316C8-5BAB-F343-04E8-158A9FC0DA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499104" y="405935"/>
            <a:ext cx="9018870" cy="5898397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1A3E76E0-FA18-EA3B-1F35-FCDB505CCA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6939" y="413885"/>
            <a:ext cx="9038122" cy="5900287"/>
          </a:xfrm>
          <a:prstGeom prst="rect">
            <a:avLst/>
          </a:prstGeom>
        </p:spPr>
      </p:pic>
      <p:sp>
        <p:nvSpPr>
          <p:cNvPr id="10" name="Ellipse 9">
            <a:extLst>
              <a:ext uri="{FF2B5EF4-FFF2-40B4-BE49-F238E27FC236}">
                <a16:creationId xmlns:a16="http://schemas.microsoft.com/office/drawing/2014/main" id="{AEF77598-CDBF-4924-B0B8-94BDAF58EF36}"/>
              </a:ext>
            </a:extLst>
          </p:cNvPr>
          <p:cNvSpPr/>
          <p:nvPr/>
        </p:nvSpPr>
        <p:spPr>
          <a:xfrm>
            <a:off x="-723900" y="-849802"/>
            <a:ext cx="13639800" cy="257700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3DECB964-A048-4D5A-EAA8-AF4F478A8757}"/>
              </a:ext>
            </a:extLst>
          </p:cNvPr>
          <p:cNvSpPr/>
          <p:nvPr/>
        </p:nvSpPr>
        <p:spPr>
          <a:xfrm>
            <a:off x="-723900" y="5130801"/>
            <a:ext cx="13639800" cy="257700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A8C4D49D-75B0-A99D-EAF6-7D30F65960C5}"/>
              </a:ext>
            </a:extLst>
          </p:cNvPr>
          <p:cNvSpPr txBox="1"/>
          <p:nvPr/>
        </p:nvSpPr>
        <p:spPr>
          <a:xfrm>
            <a:off x="2978150" y="5727700"/>
            <a:ext cx="6235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Bahnschrift SemiBold SemiConden" panose="020B0502040204020203" pitchFamily="34" charset="0"/>
              </a:rPr>
              <a:t>Etapes détaillées des recommandations et activités</a:t>
            </a:r>
            <a:endParaRPr lang="fr-FR" sz="1800" dirty="0">
              <a:latin typeface="Engravers MT" panose="02090707080505020304" pitchFamily="18" charset="0"/>
            </a:endParaRPr>
          </a:p>
          <a:p>
            <a:pPr algn="ctr"/>
            <a:endParaRPr lang="fr-FR" dirty="0">
              <a:latin typeface="Bahnschrift SemiBold SemiConden" panose="020B0502040204020203" pitchFamily="34" charset="0"/>
            </a:endParaRP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ACA13C23-FF9A-5083-0C26-9EC2E6B73CDB}"/>
              </a:ext>
            </a:extLst>
          </p:cNvPr>
          <p:cNvGrpSpPr/>
          <p:nvPr/>
        </p:nvGrpSpPr>
        <p:grpSpPr>
          <a:xfrm>
            <a:off x="2685448" y="0"/>
            <a:ext cx="8046296" cy="1258398"/>
            <a:chOff x="2685448" y="0"/>
            <a:chExt cx="8046296" cy="1258398"/>
          </a:xfrm>
        </p:grpSpPr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93425635-906E-00D6-DD06-079C834CCAE1}"/>
                </a:ext>
              </a:extLst>
            </p:cNvPr>
            <p:cNvSpPr txBox="1"/>
            <p:nvPr/>
          </p:nvSpPr>
          <p:spPr>
            <a:xfrm>
              <a:off x="2685448" y="58069"/>
              <a:ext cx="663180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3600" dirty="0">
                  <a:latin typeface="Engravers MT" panose="02090707080505020304" pitchFamily="18" charset="0"/>
                </a:rPr>
                <a:t>Recommandations, Activités</a:t>
              </a:r>
            </a:p>
          </p:txBody>
        </p:sp>
        <p:pic>
          <p:nvPicPr>
            <p:cNvPr id="21" name="Image 20" descr="Une image contenant texte, Police, logo, cercle&#10;&#10;Description générée automatiquement">
              <a:extLst>
                <a:ext uri="{FF2B5EF4-FFF2-40B4-BE49-F238E27FC236}">
                  <a16:creationId xmlns:a16="http://schemas.microsoft.com/office/drawing/2014/main" id="{4D202EEB-5F4E-E80B-780A-69C4E8A7248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73346" y="0"/>
              <a:ext cx="1258398" cy="12583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768191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3BE25D0C-90DD-3556-ED45-0F53199D8E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653112" y="491019"/>
            <a:ext cx="8980371" cy="5900156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8D8316C8-5BAB-F343-04E8-158A9FC0DA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6565" y="425186"/>
            <a:ext cx="9018870" cy="5898397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1A3E76E0-FA18-EA3B-1F35-FCDB505CCA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27319" y="433136"/>
            <a:ext cx="9038122" cy="5900287"/>
          </a:xfrm>
          <a:prstGeom prst="rect">
            <a:avLst/>
          </a:prstGeom>
        </p:spPr>
      </p:pic>
      <p:sp>
        <p:nvSpPr>
          <p:cNvPr id="10" name="Ellipse 9">
            <a:extLst>
              <a:ext uri="{FF2B5EF4-FFF2-40B4-BE49-F238E27FC236}">
                <a16:creationId xmlns:a16="http://schemas.microsoft.com/office/drawing/2014/main" id="{AEF77598-CDBF-4924-B0B8-94BDAF58EF36}"/>
              </a:ext>
            </a:extLst>
          </p:cNvPr>
          <p:cNvSpPr/>
          <p:nvPr/>
        </p:nvSpPr>
        <p:spPr>
          <a:xfrm>
            <a:off x="-723900" y="-849802"/>
            <a:ext cx="13639800" cy="257700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3DECB964-A048-4D5A-EAA8-AF4F478A8757}"/>
              </a:ext>
            </a:extLst>
          </p:cNvPr>
          <p:cNvSpPr/>
          <p:nvPr/>
        </p:nvSpPr>
        <p:spPr>
          <a:xfrm>
            <a:off x="-723900" y="5130801"/>
            <a:ext cx="13639800" cy="257700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A8C4D49D-75B0-A99D-EAF6-7D30F65960C5}"/>
              </a:ext>
            </a:extLst>
          </p:cNvPr>
          <p:cNvSpPr txBox="1"/>
          <p:nvPr/>
        </p:nvSpPr>
        <p:spPr>
          <a:xfrm>
            <a:off x="2978150" y="5727700"/>
            <a:ext cx="6235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Bahnschrift SemiBold SemiConden" panose="020B0502040204020203" pitchFamily="34" charset="0"/>
              </a:rPr>
              <a:t>Etapes détaillées afin de déclarer votre Bilan</a:t>
            </a:r>
          </a:p>
        </p:txBody>
      </p:sp>
      <p:pic>
        <p:nvPicPr>
          <p:cNvPr id="21" name="Image 20" descr="Une image contenant texte, Police, logo, cercle&#10;&#10;Description générée automatiquement">
            <a:extLst>
              <a:ext uri="{FF2B5EF4-FFF2-40B4-BE49-F238E27FC236}">
                <a16:creationId xmlns:a16="http://schemas.microsoft.com/office/drawing/2014/main" id="{4D202EEB-5F4E-E80B-780A-69C4E8A7248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3346" y="0"/>
            <a:ext cx="1258398" cy="1258398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C5971E24-223D-1339-5A0C-C1A3173B13BE}"/>
              </a:ext>
            </a:extLst>
          </p:cNvPr>
          <p:cNvSpPr txBox="1"/>
          <p:nvPr/>
        </p:nvSpPr>
        <p:spPr>
          <a:xfrm>
            <a:off x="3168650" y="58069"/>
            <a:ext cx="5854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latin typeface="Engravers MT" panose="02090707080505020304" pitchFamily="18" charset="0"/>
              </a:rPr>
              <a:t>Déclarer vos</a:t>
            </a:r>
          </a:p>
          <a:p>
            <a:pPr algn="ctr"/>
            <a:r>
              <a:rPr lang="fr-FR" sz="3600" dirty="0">
                <a:latin typeface="Engravers MT" panose="02090707080505020304" pitchFamily="18" charset="0"/>
              </a:rPr>
              <a:t>EIAS</a:t>
            </a:r>
          </a:p>
        </p:txBody>
      </p:sp>
    </p:spTree>
    <p:extLst>
      <p:ext uri="{BB962C8B-B14F-4D97-AF65-F5344CB8AC3E}">
        <p14:creationId xmlns:p14="http://schemas.microsoft.com/office/powerpoint/2010/main" val="22649907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A97C955-FE6D-67BA-A523-0EB6610CE44E}"/>
              </a:ext>
            </a:extLst>
          </p:cNvPr>
          <p:cNvSpPr/>
          <p:nvPr/>
        </p:nvSpPr>
        <p:spPr>
          <a:xfrm>
            <a:off x="143367" y="500375"/>
            <a:ext cx="11899334" cy="4007948"/>
          </a:xfrm>
          <a:prstGeom prst="rect">
            <a:avLst/>
          </a:prstGeom>
          <a:gradFill flip="none" rotWithShape="1">
            <a:gsLst>
              <a:gs pos="95000">
                <a:srgbClr val="002537"/>
              </a:gs>
              <a:gs pos="41000">
                <a:srgbClr val="386480"/>
              </a:gs>
              <a:gs pos="99500">
                <a:srgbClr val="8BCEED"/>
              </a:gs>
              <a:gs pos="0">
                <a:schemeClr val="accent1">
                  <a:lumMod val="45000"/>
                  <a:lumOff val="55000"/>
                </a:schemeClr>
              </a:gs>
            </a:gsLst>
            <a:lin ang="30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orme libre : forme 11">
            <a:extLst>
              <a:ext uri="{FF2B5EF4-FFF2-40B4-BE49-F238E27FC236}">
                <a16:creationId xmlns:a16="http://schemas.microsoft.com/office/drawing/2014/main" id="{4AE1EE43-5AB5-CF28-16BF-1BBD7D4EFFF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266727" y="2967335"/>
                </a:moveTo>
                <a:cubicBezTo>
                  <a:pt x="224231" y="2967335"/>
                  <a:pt x="189781" y="3001785"/>
                  <a:pt x="189781" y="3044281"/>
                </a:cubicBezTo>
                <a:lnTo>
                  <a:pt x="189781" y="3352054"/>
                </a:lnTo>
                <a:cubicBezTo>
                  <a:pt x="189781" y="3394550"/>
                  <a:pt x="224231" y="3429000"/>
                  <a:pt x="266727" y="3429000"/>
                </a:cubicBezTo>
                <a:lnTo>
                  <a:pt x="11882862" y="3429000"/>
                </a:lnTo>
                <a:cubicBezTo>
                  <a:pt x="11925358" y="3429000"/>
                  <a:pt x="11959808" y="3394550"/>
                  <a:pt x="11959808" y="3352054"/>
                </a:cubicBezTo>
                <a:lnTo>
                  <a:pt x="11959808" y="3044281"/>
                </a:lnTo>
                <a:cubicBezTo>
                  <a:pt x="11959808" y="3001785"/>
                  <a:pt x="11925358" y="2967335"/>
                  <a:pt x="11882862" y="2967335"/>
                </a:cubicBezTo>
                <a:close/>
                <a:moveTo>
                  <a:pt x="3391279" y="1284224"/>
                </a:moveTo>
                <a:lnTo>
                  <a:pt x="3453993" y="1424727"/>
                </a:lnTo>
                <a:lnTo>
                  <a:pt x="3330251" y="1424727"/>
                </a:lnTo>
                <a:close/>
                <a:moveTo>
                  <a:pt x="2952697" y="1201894"/>
                </a:moveTo>
                <a:lnTo>
                  <a:pt x="2952697" y="1220628"/>
                </a:lnTo>
                <a:lnTo>
                  <a:pt x="2967052" y="1220628"/>
                </a:lnTo>
                <a:cubicBezTo>
                  <a:pt x="2985108" y="1220628"/>
                  <a:pt x="2998679" y="1224644"/>
                  <a:pt x="3007766" y="1232675"/>
                </a:cubicBezTo>
                <a:cubicBezTo>
                  <a:pt x="3012273" y="1236227"/>
                  <a:pt x="3015712" y="1240808"/>
                  <a:pt x="3018085" y="1246420"/>
                </a:cubicBezTo>
                <a:cubicBezTo>
                  <a:pt x="3020457" y="1252031"/>
                  <a:pt x="3022266" y="1259972"/>
                  <a:pt x="3023511" y="1270243"/>
                </a:cubicBezTo>
                <a:cubicBezTo>
                  <a:pt x="3023511" y="1296757"/>
                  <a:pt x="3023511" y="1338388"/>
                  <a:pt x="3023511" y="1395136"/>
                </a:cubicBezTo>
                <a:cubicBezTo>
                  <a:pt x="3023511" y="1409001"/>
                  <a:pt x="3023511" y="1419400"/>
                  <a:pt x="3023511" y="1426333"/>
                </a:cubicBezTo>
                <a:cubicBezTo>
                  <a:pt x="3023511" y="1433266"/>
                  <a:pt x="3023511" y="1440521"/>
                  <a:pt x="3023511" y="1448098"/>
                </a:cubicBezTo>
                <a:cubicBezTo>
                  <a:pt x="3023511" y="1455675"/>
                  <a:pt x="3023511" y="1464220"/>
                  <a:pt x="3023511" y="1473734"/>
                </a:cubicBezTo>
                <a:cubicBezTo>
                  <a:pt x="3023511" y="1493145"/>
                  <a:pt x="3018951" y="1507414"/>
                  <a:pt x="3009830" y="1516539"/>
                </a:cubicBezTo>
                <a:cubicBezTo>
                  <a:pt x="3000710" y="1525665"/>
                  <a:pt x="2986451" y="1530228"/>
                  <a:pt x="2967052" y="1530228"/>
                </a:cubicBezTo>
                <a:lnTo>
                  <a:pt x="2952697" y="1530228"/>
                </a:lnTo>
                <a:lnTo>
                  <a:pt x="2952697" y="1549454"/>
                </a:lnTo>
                <a:lnTo>
                  <a:pt x="3175426" y="1549454"/>
                </a:lnTo>
                <a:lnTo>
                  <a:pt x="3175426" y="1530228"/>
                </a:lnTo>
                <a:lnTo>
                  <a:pt x="3160825" y="1530228"/>
                </a:lnTo>
                <a:cubicBezTo>
                  <a:pt x="3141652" y="1530228"/>
                  <a:pt x="3127531" y="1525689"/>
                  <a:pt x="3118461" y="1516613"/>
                </a:cubicBezTo>
                <a:cubicBezTo>
                  <a:pt x="3109390" y="1507536"/>
                  <a:pt x="3104855" y="1493243"/>
                  <a:pt x="3104855" y="1473734"/>
                </a:cubicBezTo>
                <a:lnTo>
                  <a:pt x="3104855" y="1277122"/>
                </a:lnTo>
                <a:cubicBezTo>
                  <a:pt x="3104855" y="1257499"/>
                  <a:pt x="3109363" y="1243179"/>
                  <a:pt x="3118378" y="1234158"/>
                </a:cubicBezTo>
                <a:cubicBezTo>
                  <a:pt x="3127393" y="1225138"/>
                  <a:pt x="3141542" y="1220628"/>
                  <a:pt x="3160825" y="1220628"/>
                </a:cubicBezTo>
                <a:lnTo>
                  <a:pt x="3175426" y="1220628"/>
                </a:lnTo>
                <a:lnTo>
                  <a:pt x="3175426" y="1201894"/>
                </a:lnTo>
                <a:close/>
                <a:moveTo>
                  <a:pt x="2512237" y="1201894"/>
                </a:moveTo>
                <a:lnTo>
                  <a:pt x="2512237" y="1220628"/>
                </a:lnTo>
                <a:lnTo>
                  <a:pt x="2526353" y="1220628"/>
                </a:lnTo>
                <a:cubicBezTo>
                  <a:pt x="2545859" y="1220628"/>
                  <a:pt x="2560145" y="1225164"/>
                  <a:pt x="2569210" y="1234235"/>
                </a:cubicBezTo>
                <a:cubicBezTo>
                  <a:pt x="2578275" y="1243307"/>
                  <a:pt x="2582808" y="1257604"/>
                  <a:pt x="2582808" y="1277126"/>
                </a:cubicBezTo>
                <a:lnTo>
                  <a:pt x="2582808" y="1473741"/>
                </a:lnTo>
                <a:cubicBezTo>
                  <a:pt x="2582808" y="1511728"/>
                  <a:pt x="2563989" y="1530721"/>
                  <a:pt x="2526353" y="1530721"/>
                </a:cubicBezTo>
                <a:lnTo>
                  <a:pt x="2512237" y="1530721"/>
                </a:lnTo>
                <a:lnTo>
                  <a:pt x="2512976" y="1549454"/>
                </a:lnTo>
                <a:lnTo>
                  <a:pt x="2890366" y="1549454"/>
                </a:lnTo>
                <a:lnTo>
                  <a:pt x="2890366" y="1400644"/>
                </a:lnTo>
                <a:lnTo>
                  <a:pt x="2872491" y="1400644"/>
                </a:lnTo>
                <a:cubicBezTo>
                  <a:pt x="2866380" y="1422397"/>
                  <a:pt x="2860882" y="1438872"/>
                  <a:pt x="2855995" y="1450070"/>
                </a:cubicBezTo>
                <a:cubicBezTo>
                  <a:pt x="2847599" y="1469361"/>
                  <a:pt x="2835790" y="1485454"/>
                  <a:pt x="2820569" y="1498349"/>
                </a:cubicBezTo>
                <a:cubicBezTo>
                  <a:pt x="2811706" y="1505969"/>
                  <a:pt x="2802276" y="1512127"/>
                  <a:pt x="2792280" y="1516821"/>
                </a:cubicBezTo>
                <a:cubicBezTo>
                  <a:pt x="2782284" y="1521514"/>
                  <a:pt x="2770858" y="1525004"/>
                  <a:pt x="2758003" y="1527291"/>
                </a:cubicBezTo>
                <a:cubicBezTo>
                  <a:pt x="2745148" y="1529577"/>
                  <a:pt x="2730669" y="1530721"/>
                  <a:pt x="2714564" y="1530721"/>
                </a:cubicBezTo>
                <a:lnTo>
                  <a:pt x="2664152" y="1530721"/>
                </a:lnTo>
                <a:lnTo>
                  <a:pt x="2664152" y="1389478"/>
                </a:lnTo>
                <a:lnTo>
                  <a:pt x="2672995" y="1389478"/>
                </a:lnTo>
                <a:cubicBezTo>
                  <a:pt x="2698130" y="1389478"/>
                  <a:pt x="2717332" y="1397665"/>
                  <a:pt x="2730602" y="1414039"/>
                </a:cubicBezTo>
                <a:cubicBezTo>
                  <a:pt x="2735766" y="1420659"/>
                  <a:pt x="2739918" y="1427110"/>
                  <a:pt x="2743058" y="1433393"/>
                </a:cubicBezTo>
                <a:cubicBezTo>
                  <a:pt x="2746198" y="1439676"/>
                  <a:pt x="2749071" y="1447991"/>
                  <a:pt x="2751677" y="1458339"/>
                </a:cubicBezTo>
                <a:cubicBezTo>
                  <a:pt x="2754284" y="1468687"/>
                  <a:pt x="2756763" y="1481116"/>
                  <a:pt x="2759115" y="1495626"/>
                </a:cubicBezTo>
                <a:lnTo>
                  <a:pt x="2777020" y="1495626"/>
                </a:lnTo>
                <a:lnTo>
                  <a:pt x="2777020" y="1264177"/>
                </a:lnTo>
                <a:lnTo>
                  <a:pt x="2758976" y="1264177"/>
                </a:lnTo>
                <a:cubicBezTo>
                  <a:pt x="2757048" y="1280381"/>
                  <a:pt x="2755101" y="1292005"/>
                  <a:pt x="2753137" y="1299049"/>
                </a:cubicBezTo>
                <a:cubicBezTo>
                  <a:pt x="2749460" y="1314521"/>
                  <a:pt x="2743781" y="1327864"/>
                  <a:pt x="2736098" y="1339077"/>
                </a:cubicBezTo>
                <a:cubicBezTo>
                  <a:pt x="2721455" y="1360517"/>
                  <a:pt x="2701709" y="1371237"/>
                  <a:pt x="2676862" y="1371237"/>
                </a:cubicBezTo>
                <a:lnTo>
                  <a:pt x="2664152" y="1371237"/>
                </a:lnTo>
                <a:lnTo>
                  <a:pt x="2664152" y="1220628"/>
                </a:lnTo>
                <a:lnTo>
                  <a:pt x="2725441" y="1220628"/>
                </a:lnTo>
                <a:cubicBezTo>
                  <a:pt x="2753013" y="1220628"/>
                  <a:pt x="2777248" y="1224736"/>
                  <a:pt x="2798146" y="1232953"/>
                </a:cubicBezTo>
                <a:cubicBezTo>
                  <a:pt x="2807736" y="1237549"/>
                  <a:pt x="2817147" y="1245340"/>
                  <a:pt x="2826377" y="1256328"/>
                </a:cubicBezTo>
                <a:cubicBezTo>
                  <a:pt x="2834850" y="1266593"/>
                  <a:pt x="2841650" y="1277286"/>
                  <a:pt x="2846775" y="1288405"/>
                </a:cubicBezTo>
                <a:cubicBezTo>
                  <a:pt x="2851900" y="1299524"/>
                  <a:pt x="2858057" y="1317532"/>
                  <a:pt x="2865247" y="1342428"/>
                </a:cubicBezTo>
                <a:lnTo>
                  <a:pt x="2881427" y="1342428"/>
                </a:lnTo>
                <a:lnTo>
                  <a:pt x="2881427" y="1201894"/>
                </a:lnTo>
                <a:close/>
                <a:moveTo>
                  <a:pt x="3818591" y="1195239"/>
                </a:moveTo>
                <a:cubicBezTo>
                  <a:pt x="3793595" y="1195239"/>
                  <a:pt x="3770741" y="1199577"/>
                  <a:pt x="3750030" y="1208253"/>
                </a:cubicBezTo>
                <a:cubicBezTo>
                  <a:pt x="3729320" y="1216929"/>
                  <a:pt x="3713115" y="1229099"/>
                  <a:pt x="3701419" y="1244763"/>
                </a:cubicBezTo>
                <a:cubicBezTo>
                  <a:pt x="3689721" y="1260427"/>
                  <a:pt x="3683873" y="1278160"/>
                  <a:pt x="3683873" y="1297962"/>
                </a:cubicBezTo>
                <a:cubicBezTo>
                  <a:pt x="3683873" y="1314611"/>
                  <a:pt x="3689424" y="1330090"/>
                  <a:pt x="3700527" y="1344400"/>
                </a:cubicBezTo>
                <a:cubicBezTo>
                  <a:pt x="3707159" y="1353415"/>
                  <a:pt x="3715356" y="1361067"/>
                  <a:pt x="3725117" y="1367357"/>
                </a:cubicBezTo>
                <a:cubicBezTo>
                  <a:pt x="3734878" y="1373646"/>
                  <a:pt x="3748632" y="1379878"/>
                  <a:pt x="3766380" y="1386050"/>
                </a:cubicBezTo>
                <a:cubicBezTo>
                  <a:pt x="3779519" y="1391509"/>
                  <a:pt x="3805074" y="1399364"/>
                  <a:pt x="3843048" y="1409614"/>
                </a:cubicBezTo>
                <a:lnTo>
                  <a:pt x="3867216" y="1416150"/>
                </a:lnTo>
                <a:cubicBezTo>
                  <a:pt x="3886787" y="1421408"/>
                  <a:pt x="3902215" y="1425961"/>
                  <a:pt x="3913500" y="1429809"/>
                </a:cubicBezTo>
                <a:cubicBezTo>
                  <a:pt x="3924784" y="1433657"/>
                  <a:pt x="3933815" y="1437334"/>
                  <a:pt x="3940591" y="1440840"/>
                </a:cubicBezTo>
                <a:cubicBezTo>
                  <a:pt x="3947368" y="1444346"/>
                  <a:pt x="3952884" y="1448154"/>
                  <a:pt x="3957141" y="1452265"/>
                </a:cubicBezTo>
                <a:cubicBezTo>
                  <a:pt x="3965994" y="1461132"/>
                  <a:pt x="3970422" y="1470977"/>
                  <a:pt x="3970422" y="1481802"/>
                </a:cubicBezTo>
                <a:cubicBezTo>
                  <a:pt x="3970422" y="1492263"/>
                  <a:pt x="3967099" y="1501707"/>
                  <a:pt x="3960456" y="1510132"/>
                </a:cubicBezTo>
                <a:cubicBezTo>
                  <a:pt x="3953812" y="1518558"/>
                  <a:pt x="3944376" y="1525205"/>
                  <a:pt x="3932149" y="1530074"/>
                </a:cubicBezTo>
                <a:cubicBezTo>
                  <a:pt x="3919922" y="1534942"/>
                  <a:pt x="3906287" y="1537376"/>
                  <a:pt x="3891246" y="1537376"/>
                </a:cubicBezTo>
                <a:cubicBezTo>
                  <a:pt x="3874073" y="1537376"/>
                  <a:pt x="3856029" y="1534321"/>
                  <a:pt x="3837113" y="1528211"/>
                </a:cubicBezTo>
                <a:cubicBezTo>
                  <a:pt x="3818197" y="1522102"/>
                  <a:pt x="3800041" y="1513489"/>
                  <a:pt x="3782646" y="1502373"/>
                </a:cubicBezTo>
                <a:cubicBezTo>
                  <a:pt x="3765252" y="1491258"/>
                  <a:pt x="3750964" y="1479234"/>
                  <a:pt x="3739781" y="1466300"/>
                </a:cubicBezTo>
                <a:cubicBezTo>
                  <a:pt x="3721464" y="1444536"/>
                  <a:pt x="3710491" y="1418775"/>
                  <a:pt x="3706862" y="1389016"/>
                </a:cubicBezTo>
                <a:lnTo>
                  <a:pt x="3688915" y="1389016"/>
                </a:lnTo>
                <a:lnTo>
                  <a:pt x="3688915" y="1555124"/>
                </a:lnTo>
                <a:lnTo>
                  <a:pt x="3706439" y="1555124"/>
                </a:lnTo>
                <a:cubicBezTo>
                  <a:pt x="3709343" y="1542637"/>
                  <a:pt x="3714321" y="1533730"/>
                  <a:pt x="3721371" y="1528402"/>
                </a:cubicBezTo>
                <a:cubicBezTo>
                  <a:pt x="3728422" y="1523074"/>
                  <a:pt x="3737050" y="1520410"/>
                  <a:pt x="3747257" y="1520410"/>
                </a:cubicBezTo>
                <a:cubicBezTo>
                  <a:pt x="3752721" y="1520410"/>
                  <a:pt x="3758662" y="1521287"/>
                  <a:pt x="3765078" y="1523041"/>
                </a:cubicBezTo>
                <a:cubicBezTo>
                  <a:pt x="3771495" y="1524794"/>
                  <a:pt x="3781809" y="1528342"/>
                  <a:pt x="3796021" y="1533682"/>
                </a:cubicBezTo>
                <a:cubicBezTo>
                  <a:pt x="3814858" y="1541971"/>
                  <a:pt x="3831232" y="1547699"/>
                  <a:pt x="3845143" y="1550866"/>
                </a:cubicBezTo>
                <a:cubicBezTo>
                  <a:pt x="3859055" y="1554033"/>
                  <a:pt x="3874098" y="1555617"/>
                  <a:pt x="3890272" y="1555617"/>
                </a:cubicBezTo>
                <a:cubicBezTo>
                  <a:pt x="3913357" y="1555617"/>
                  <a:pt x="3933938" y="1552455"/>
                  <a:pt x="3952015" y="1546130"/>
                </a:cubicBezTo>
                <a:cubicBezTo>
                  <a:pt x="3970091" y="1539806"/>
                  <a:pt x="3984935" y="1530688"/>
                  <a:pt x="3996546" y="1518777"/>
                </a:cubicBezTo>
                <a:cubicBezTo>
                  <a:pt x="4007038" y="1508640"/>
                  <a:pt x="4014925" y="1497384"/>
                  <a:pt x="4020208" y="1485011"/>
                </a:cubicBezTo>
                <a:cubicBezTo>
                  <a:pt x="4025491" y="1472637"/>
                  <a:pt x="4028132" y="1460353"/>
                  <a:pt x="4028132" y="1448160"/>
                </a:cubicBezTo>
                <a:cubicBezTo>
                  <a:pt x="4028132" y="1435840"/>
                  <a:pt x="4025777" y="1424278"/>
                  <a:pt x="4021067" y="1413473"/>
                </a:cubicBezTo>
                <a:cubicBezTo>
                  <a:pt x="4016356" y="1402668"/>
                  <a:pt x="4010157" y="1393648"/>
                  <a:pt x="4002470" y="1386412"/>
                </a:cubicBezTo>
                <a:cubicBezTo>
                  <a:pt x="3990964" y="1374889"/>
                  <a:pt x="3977678" y="1365894"/>
                  <a:pt x="3962610" y="1359429"/>
                </a:cubicBezTo>
                <a:cubicBezTo>
                  <a:pt x="3947543" y="1352963"/>
                  <a:pt x="3923835" y="1345558"/>
                  <a:pt x="3891485" y="1337213"/>
                </a:cubicBezTo>
                <a:lnTo>
                  <a:pt x="3866488" y="1332145"/>
                </a:lnTo>
                <a:lnTo>
                  <a:pt x="3860750" y="1329383"/>
                </a:lnTo>
                <a:cubicBezTo>
                  <a:pt x="3858662" y="1329062"/>
                  <a:pt x="3854708" y="1328012"/>
                  <a:pt x="3848887" y="1326232"/>
                </a:cubicBezTo>
                <a:cubicBezTo>
                  <a:pt x="3827632" y="1321082"/>
                  <a:pt x="3811219" y="1316776"/>
                  <a:pt x="3799649" y="1313314"/>
                </a:cubicBezTo>
                <a:cubicBezTo>
                  <a:pt x="3788079" y="1309853"/>
                  <a:pt x="3778757" y="1306373"/>
                  <a:pt x="3771681" y="1302875"/>
                </a:cubicBezTo>
                <a:cubicBezTo>
                  <a:pt x="3764606" y="1299377"/>
                  <a:pt x="3759668" y="1296228"/>
                  <a:pt x="3756867" y="1293429"/>
                </a:cubicBezTo>
                <a:cubicBezTo>
                  <a:pt x="3748296" y="1285349"/>
                  <a:pt x="3744010" y="1276334"/>
                  <a:pt x="3744010" y="1266384"/>
                </a:cubicBezTo>
                <a:cubicBezTo>
                  <a:pt x="3744010" y="1261087"/>
                  <a:pt x="3745383" y="1255557"/>
                  <a:pt x="3748130" y="1249793"/>
                </a:cubicBezTo>
                <a:cubicBezTo>
                  <a:pt x="3750876" y="1244030"/>
                  <a:pt x="3754630" y="1238772"/>
                  <a:pt x="3759393" y="1234020"/>
                </a:cubicBezTo>
                <a:cubicBezTo>
                  <a:pt x="3766159" y="1227277"/>
                  <a:pt x="3774467" y="1222168"/>
                  <a:pt x="3784316" y="1218693"/>
                </a:cubicBezTo>
                <a:cubicBezTo>
                  <a:pt x="3794166" y="1215217"/>
                  <a:pt x="3805431" y="1213479"/>
                  <a:pt x="3818109" y="1213479"/>
                </a:cubicBezTo>
                <a:cubicBezTo>
                  <a:pt x="3835500" y="1213479"/>
                  <a:pt x="3852703" y="1215784"/>
                  <a:pt x="3869718" y="1220393"/>
                </a:cubicBezTo>
                <a:cubicBezTo>
                  <a:pt x="3886732" y="1225002"/>
                  <a:pt x="3902118" y="1231339"/>
                  <a:pt x="3915876" y="1239404"/>
                </a:cubicBezTo>
                <a:cubicBezTo>
                  <a:pt x="3929634" y="1247469"/>
                  <a:pt x="3940871" y="1256592"/>
                  <a:pt x="3949589" y="1266773"/>
                </a:cubicBezTo>
                <a:cubicBezTo>
                  <a:pt x="3962273" y="1282133"/>
                  <a:pt x="3973988" y="1304547"/>
                  <a:pt x="3984734" y="1334016"/>
                </a:cubicBezTo>
                <a:lnTo>
                  <a:pt x="4001888" y="1334016"/>
                </a:lnTo>
                <a:lnTo>
                  <a:pt x="4001888" y="1208550"/>
                </a:lnTo>
                <a:lnTo>
                  <a:pt x="3984526" y="1208550"/>
                </a:lnTo>
                <a:cubicBezTo>
                  <a:pt x="3979046" y="1227052"/>
                  <a:pt x="3971266" y="1236304"/>
                  <a:pt x="3961186" y="1236304"/>
                </a:cubicBezTo>
                <a:cubicBezTo>
                  <a:pt x="3956980" y="1236304"/>
                  <a:pt x="3947704" y="1232845"/>
                  <a:pt x="3933358" y="1225928"/>
                </a:cubicBezTo>
                <a:cubicBezTo>
                  <a:pt x="3894353" y="1205468"/>
                  <a:pt x="3856097" y="1195239"/>
                  <a:pt x="3818591" y="1195239"/>
                </a:cubicBezTo>
                <a:close/>
                <a:moveTo>
                  <a:pt x="3413525" y="1195239"/>
                </a:moveTo>
                <a:lnTo>
                  <a:pt x="3305052" y="1440965"/>
                </a:lnTo>
                <a:cubicBezTo>
                  <a:pt x="3289134" y="1476810"/>
                  <a:pt x="3272945" y="1501111"/>
                  <a:pt x="3256484" y="1513870"/>
                </a:cubicBezTo>
                <a:cubicBezTo>
                  <a:pt x="3249625" y="1519216"/>
                  <a:pt x="3243441" y="1523023"/>
                  <a:pt x="3237931" y="1525292"/>
                </a:cubicBezTo>
                <a:cubicBezTo>
                  <a:pt x="3232421" y="1527560"/>
                  <a:pt x="3223488" y="1529394"/>
                  <a:pt x="3211132" y="1530794"/>
                </a:cubicBezTo>
                <a:lnTo>
                  <a:pt x="3211132" y="1549454"/>
                </a:lnTo>
                <a:lnTo>
                  <a:pt x="3358768" y="1549454"/>
                </a:lnTo>
                <a:lnTo>
                  <a:pt x="3358768" y="1530551"/>
                </a:lnTo>
                <a:cubicBezTo>
                  <a:pt x="3349579" y="1530091"/>
                  <a:pt x="3343411" y="1529459"/>
                  <a:pt x="3340265" y="1528654"/>
                </a:cubicBezTo>
                <a:cubicBezTo>
                  <a:pt x="3337120" y="1527849"/>
                  <a:pt x="3334067" y="1526569"/>
                  <a:pt x="3331107" y="1524812"/>
                </a:cubicBezTo>
                <a:cubicBezTo>
                  <a:pt x="3324305" y="1520981"/>
                  <a:pt x="3319076" y="1515832"/>
                  <a:pt x="3315422" y="1509366"/>
                </a:cubicBezTo>
                <a:cubicBezTo>
                  <a:pt x="3311766" y="1502899"/>
                  <a:pt x="3309939" y="1496320"/>
                  <a:pt x="3309939" y="1489629"/>
                </a:cubicBezTo>
                <a:cubicBezTo>
                  <a:pt x="3309939" y="1481543"/>
                  <a:pt x="3311714" y="1472596"/>
                  <a:pt x="3315266" y="1462788"/>
                </a:cubicBezTo>
                <a:lnTo>
                  <a:pt x="3324374" y="1443461"/>
                </a:lnTo>
                <a:lnTo>
                  <a:pt x="3460540" y="1443461"/>
                </a:lnTo>
                <a:lnTo>
                  <a:pt x="3464870" y="1453097"/>
                </a:lnTo>
                <a:cubicBezTo>
                  <a:pt x="3466094" y="1455382"/>
                  <a:pt x="3467193" y="1457663"/>
                  <a:pt x="3468164" y="1459939"/>
                </a:cubicBezTo>
                <a:cubicBezTo>
                  <a:pt x="3469137" y="1462216"/>
                  <a:pt x="3469800" y="1463709"/>
                  <a:pt x="3470154" y="1464421"/>
                </a:cubicBezTo>
                <a:cubicBezTo>
                  <a:pt x="3477965" y="1481221"/>
                  <a:pt x="3482984" y="1492704"/>
                  <a:pt x="3485211" y="1498871"/>
                </a:cubicBezTo>
                <a:cubicBezTo>
                  <a:pt x="3487439" y="1505037"/>
                  <a:pt x="3488553" y="1510029"/>
                  <a:pt x="3488553" y="1513847"/>
                </a:cubicBezTo>
                <a:cubicBezTo>
                  <a:pt x="3488553" y="1519229"/>
                  <a:pt x="3486210" y="1523304"/>
                  <a:pt x="3481524" y="1526074"/>
                </a:cubicBezTo>
                <a:cubicBezTo>
                  <a:pt x="3476838" y="1528843"/>
                  <a:pt x="3468598" y="1530228"/>
                  <a:pt x="3456805" y="1530228"/>
                </a:cubicBezTo>
                <a:lnTo>
                  <a:pt x="3426297" y="1530228"/>
                </a:lnTo>
                <a:lnTo>
                  <a:pt x="3426297" y="1549454"/>
                </a:lnTo>
                <a:lnTo>
                  <a:pt x="3632430" y="1549454"/>
                </a:lnTo>
                <a:lnTo>
                  <a:pt x="3632430" y="1530228"/>
                </a:lnTo>
                <a:lnTo>
                  <a:pt x="3618310" y="1530228"/>
                </a:lnTo>
                <a:cubicBezTo>
                  <a:pt x="3609713" y="1530228"/>
                  <a:pt x="3602391" y="1529037"/>
                  <a:pt x="3596343" y="1526655"/>
                </a:cubicBezTo>
                <a:cubicBezTo>
                  <a:pt x="3590294" y="1524274"/>
                  <a:pt x="3584791" y="1520339"/>
                  <a:pt x="3579831" y="1514850"/>
                </a:cubicBezTo>
                <a:cubicBezTo>
                  <a:pt x="3574872" y="1509362"/>
                  <a:pt x="3570492" y="1503426"/>
                  <a:pt x="3566692" y="1497043"/>
                </a:cubicBezTo>
                <a:lnTo>
                  <a:pt x="3429020" y="1195239"/>
                </a:lnTo>
                <a:close/>
                <a:moveTo>
                  <a:pt x="5439153" y="674624"/>
                </a:moveTo>
                <a:lnTo>
                  <a:pt x="5501868" y="815127"/>
                </a:lnTo>
                <a:lnTo>
                  <a:pt x="5378126" y="815127"/>
                </a:lnTo>
                <a:close/>
                <a:moveTo>
                  <a:pt x="4486654" y="674624"/>
                </a:moveTo>
                <a:lnTo>
                  <a:pt x="4549368" y="815127"/>
                </a:lnTo>
                <a:lnTo>
                  <a:pt x="4425626" y="815127"/>
                </a:lnTo>
                <a:close/>
                <a:moveTo>
                  <a:pt x="7677506" y="611028"/>
                </a:moveTo>
                <a:lnTo>
                  <a:pt x="7733241" y="611028"/>
                </a:lnTo>
                <a:cubicBezTo>
                  <a:pt x="7750878" y="611028"/>
                  <a:pt x="7766098" y="612061"/>
                  <a:pt x="7778901" y="614128"/>
                </a:cubicBezTo>
                <a:cubicBezTo>
                  <a:pt x="7791703" y="616195"/>
                  <a:pt x="7802808" y="619487"/>
                  <a:pt x="7812216" y="624003"/>
                </a:cubicBezTo>
                <a:cubicBezTo>
                  <a:pt x="7821624" y="628520"/>
                  <a:pt x="7829590" y="633206"/>
                  <a:pt x="7836115" y="638062"/>
                </a:cubicBezTo>
                <a:cubicBezTo>
                  <a:pt x="7846188" y="649708"/>
                  <a:pt x="7854263" y="661614"/>
                  <a:pt x="7860343" y="673779"/>
                </a:cubicBezTo>
                <a:cubicBezTo>
                  <a:pt x="7866421" y="685943"/>
                  <a:pt x="7871074" y="700095"/>
                  <a:pt x="7874301" y="716236"/>
                </a:cubicBezTo>
                <a:cubicBezTo>
                  <a:pt x="7877527" y="732376"/>
                  <a:pt x="7879140" y="749511"/>
                  <a:pt x="7879140" y="767642"/>
                </a:cubicBezTo>
                <a:cubicBezTo>
                  <a:pt x="7879140" y="822913"/>
                  <a:pt x="7866199" y="863729"/>
                  <a:pt x="7840317" y="890089"/>
                </a:cubicBezTo>
                <a:cubicBezTo>
                  <a:pt x="7833530" y="897332"/>
                  <a:pt x="7825538" y="903216"/>
                  <a:pt x="7816339" y="907740"/>
                </a:cubicBezTo>
                <a:cubicBezTo>
                  <a:pt x="7807141" y="912265"/>
                  <a:pt x="7796287" y="915543"/>
                  <a:pt x="7783778" y="917577"/>
                </a:cubicBezTo>
                <a:cubicBezTo>
                  <a:pt x="7771270" y="919611"/>
                  <a:pt x="7755875" y="920627"/>
                  <a:pt x="7737593" y="920627"/>
                </a:cubicBezTo>
                <a:lnTo>
                  <a:pt x="7677506" y="920627"/>
                </a:lnTo>
                <a:close/>
                <a:moveTo>
                  <a:pt x="4921911" y="611028"/>
                </a:moveTo>
                <a:lnTo>
                  <a:pt x="5014475" y="611028"/>
                </a:lnTo>
                <a:cubicBezTo>
                  <a:pt x="5076507" y="611028"/>
                  <a:pt x="5107524" y="635023"/>
                  <a:pt x="5107524" y="683012"/>
                </a:cubicBezTo>
                <a:cubicBezTo>
                  <a:pt x="5107524" y="699897"/>
                  <a:pt x="5104187" y="713624"/>
                  <a:pt x="5097516" y="724193"/>
                </a:cubicBezTo>
                <a:cubicBezTo>
                  <a:pt x="5090844" y="734761"/>
                  <a:pt x="5080650" y="742658"/>
                  <a:pt x="5066938" y="747883"/>
                </a:cubicBezTo>
                <a:cubicBezTo>
                  <a:pt x="5053225" y="753109"/>
                  <a:pt x="5035254" y="755721"/>
                  <a:pt x="5013023" y="755721"/>
                </a:cubicBezTo>
                <a:lnTo>
                  <a:pt x="4921911" y="755721"/>
                </a:lnTo>
                <a:close/>
                <a:moveTo>
                  <a:pt x="2667356" y="611028"/>
                </a:moveTo>
                <a:lnTo>
                  <a:pt x="2723092" y="611028"/>
                </a:lnTo>
                <a:cubicBezTo>
                  <a:pt x="2740729" y="611028"/>
                  <a:pt x="2755949" y="612061"/>
                  <a:pt x="2768751" y="614128"/>
                </a:cubicBezTo>
                <a:cubicBezTo>
                  <a:pt x="2781554" y="616195"/>
                  <a:pt x="2792658" y="619487"/>
                  <a:pt x="2802067" y="624003"/>
                </a:cubicBezTo>
                <a:cubicBezTo>
                  <a:pt x="2811474" y="628520"/>
                  <a:pt x="2819441" y="633206"/>
                  <a:pt x="2825965" y="638062"/>
                </a:cubicBezTo>
                <a:cubicBezTo>
                  <a:pt x="2836038" y="649708"/>
                  <a:pt x="2844114" y="661614"/>
                  <a:pt x="2850193" y="673779"/>
                </a:cubicBezTo>
                <a:cubicBezTo>
                  <a:pt x="2856272" y="685943"/>
                  <a:pt x="2860925" y="700095"/>
                  <a:pt x="2864151" y="716236"/>
                </a:cubicBezTo>
                <a:cubicBezTo>
                  <a:pt x="2867377" y="732376"/>
                  <a:pt x="2868990" y="749511"/>
                  <a:pt x="2868990" y="767642"/>
                </a:cubicBezTo>
                <a:cubicBezTo>
                  <a:pt x="2868990" y="822913"/>
                  <a:pt x="2856049" y="863729"/>
                  <a:pt x="2830167" y="890089"/>
                </a:cubicBezTo>
                <a:cubicBezTo>
                  <a:pt x="2823381" y="897332"/>
                  <a:pt x="2815388" y="903216"/>
                  <a:pt x="2806190" y="907740"/>
                </a:cubicBezTo>
                <a:cubicBezTo>
                  <a:pt x="2796991" y="912265"/>
                  <a:pt x="2786138" y="915543"/>
                  <a:pt x="2773629" y="917577"/>
                </a:cubicBezTo>
                <a:cubicBezTo>
                  <a:pt x="2761121" y="919611"/>
                  <a:pt x="2745725" y="920627"/>
                  <a:pt x="2727444" y="920627"/>
                </a:cubicBezTo>
                <a:lnTo>
                  <a:pt x="2667356" y="920627"/>
                </a:lnTo>
                <a:close/>
                <a:moveTo>
                  <a:pt x="6628807" y="604372"/>
                </a:moveTo>
                <a:cubicBezTo>
                  <a:pt x="6636381" y="604372"/>
                  <a:pt x="6644396" y="605679"/>
                  <a:pt x="6652852" y="608291"/>
                </a:cubicBezTo>
                <a:cubicBezTo>
                  <a:pt x="6661307" y="610904"/>
                  <a:pt x="6668568" y="614231"/>
                  <a:pt x="6674636" y="618273"/>
                </a:cubicBezTo>
                <a:cubicBezTo>
                  <a:pt x="6688086" y="626656"/>
                  <a:pt x="6699485" y="637893"/>
                  <a:pt x="6708833" y="651983"/>
                </a:cubicBezTo>
                <a:cubicBezTo>
                  <a:pt x="6718182" y="666073"/>
                  <a:pt x="6725370" y="682693"/>
                  <a:pt x="6730396" y="701844"/>
                </a:cubicBezTo>
                <a:cubicBezTo>
                  <a:pt x="6735422" y="720995"/>
                  <a:pt x="6737935" y="741599"/>
                  <a:pt x="6737935" y="763655"/>
                </a:cubicBezTo>
                <a:cubicBezTo>
                  <a:pt x="6737935" y="797854"/>
                  <a:pt x="6733359" y="827226"/>
                  <a:pt x="6724207" y="851772"/>
                </a:cubicBezTo>
                <a:cubicBezTo>
                  <a:pt x="6715054" y="876318"/>
                  <a:pt x="6702063" y="895080"/>
                  <a:pt x="6685233" y="908060"/>
                </a:cubicBezTo>
                <a:cubicBezTo>
                  <a:pt x="6668403" y="921040"/>
                  <a:pt x="6648628" y="927529"/>
                  <a:pt x="6625907" y="927529"/>
                </a:cubicBezTo>
                <a:cubicBezTo>
                  <a:pt x="6609204" y="927529"/>
                  <a:pt x="6594061" y="923870"/>
                  <a:pt x="6580478" y="916551"/>
                </a:cubicBezTo>
                <a:cubicBezTo>
                  <a:pt x="6566895" y="909231"/>
                  <a:pt x="6555141" y="898483"/>
                  <a:pt x="6545217" y="884304"/>
                </a:cubicBezTo>
                <a:cubicBezTo>
                  <a:pt x="6535293" y="870125"/>
                  <a:pt x="6527670" y="853139"/>
                  <a:pt x="6522347" y="833345"/>
                </a:cubicBezTo>
                <a:cubicBezTo>
                  <a:pt x="6517024" y="813550"/>
                  <a:pt x="6514363" y="791367"/>
                  <a:pt x="6514363" y="766794"/>
                </a:cubicBezTo>
                <a:cubicBezTo>
                  <a:pt x="6514363" y="747131"/>
                  <a:pt x="6516045" y="728974"/>
                  <a:pt x="6519408" y="712324"/>
                </a:cubicBezTo>
                <a:cubicBezTo>
                  <a:pt x="6522772" y="695674"/>
                  <a:pt x="6527782" y="680579"/>
                  <a:pt x="6534439" y="667038"/>
                </a:cubicBezTo>
                <a:cubicBezTo>
                  <a:pt x="6541095" y="653498"/>
                  <a:pt x="6549063" y="641862"/>
                  <a:pt x="6558340" y="632130"/>
                </a:cubicBezTo>
                <a:cubicBezTo>
                  <a:pt x="6566769" y="623243"/>
                  <a:pt x="6577134" y="616395"/>
                  <a:pt x="6589435" y="611586"/>
                </a:cubicBezTo>
                <a:cubicBezTo>
                  <a:pt x="6601735" y="606777"/>
                  <a:pt x="6614859" y="604372"/>
                  <a:pt x="6628807" y="604372"/>
                </a:cubicBezTo>
                <a:close/>
                <a:moveTo>
                  <a:pt x="8027211" y="592294"/>
                </a:moveTo>
                <a:lnTo>
                  <a:pt x="8027211" y="611028"/>
                </a:lnTo>
                <a:lnTo>
                  <a:pt x="8041327" y="611028"/>
                </a:lnTo>
                <a:cubicBezTo>
                  <a:pt x="8060834" y="611028"/>
                  <a:pt x="8075120" y="615564"/>
                  <a:pt x="8084184" y="624635"/>
                </a:cubicBezTo>
                <a:cubicBezTo>
                  <a:pt x="8093250" y="633707"/>
                  <a:pt x="8097782" y="648003"/>
                  <a:pt x="8097782" y="667526"/>
                </a:cubicBezTo>
                <a:lnTo>
                  <a:pt x="8097782" y="864141"/>
                </a:lnTo>
                <a:cubicBezTo>
                  <a:pt x="8097782" y="902127"/>
                  <a:pt x="8078964" y="921120"/>
                  <a:pt x="8041327" y="921120"/>
                </a:cubicBezTo>
                <a:lnTo>
                  <a:pt x="8027211" y="921120"/>
                </a:lnTo>
                <a:lnTo>
                  <a:pt x="8027951" y="939854"/>
                </a:lnTo>
                <a:lnTo>
                  <a:pt x="8405340" y="939854"/>
                </a:lnTo>
                <a:lnTo>
                  <a:pt x="8405340" y="791043"/>
                </a:lnTo>
                <a:lnTo>
                  <a:pt x="8387466" y="791043"/>
                </a:lnTo>
                <a:cubicBezTo>
                  <a:pt x="8381355" y="812797"/>
                  <a:pt x="8375856" y="829272"/>
                  <a:pt x="8370970" y="840470"/>
                </a:cubicBezTo>
                <a:cubicBezTo>
                  <a:pt x="8362574" y="859761"/>
                  <a:pt x="8350765" y="875854"/>
                  <a:pt x="8335543" y="888749"/>
                </a:cubicBezTo>
                <a:cubicBezTo>
                  <a:pt x="8326681" y="896369"/>
                  <a:pt x="8317250" y="902527"/>
                  <a:pt x="8307254" y="907220"/>
                </a:cubicBezTo>
                <a:cubicBezTo>
                  <a:pt x="8297259" y="911914"/>
                  <a:pt x="8285832" y="915404"/>
                  <a:pt x="8272978" y="917691"/>
                </a:cubicBezTo>
                <a:cubicBezTo>
                  <a:pt x="8260123" y="919977"/>
                  <a:pt x="8245643" y="921120"/>
                  <a:pt x="8229538" y="921120"/>
                </a:cubicBezTo>
                <a:lnTo>
                  <a:pt x="8179126" y="921120"/>
                </a:lnTo>
                <a:lnTo>
                  <a:pt x="8179126" y="779878"/>
                </a:lnTo>
                <a:lnTo>
                  <a:pt x="8187969" y="779878"/>
                </a:lnTo>
                <a:cubicBezTo>
                  <a:pt x="8213104" y="779878"/>
                  <a:pt x="8232306" y="788065"/>
                  <a:pt x="8245576" y="804439"/>
                </a:cubicBezTo>
                <a:cubicBezTo>
                  <a:pt x="8250740" y="811058"/>
                  <a:pt x="8254891" y="817510"/>
                  <a:pt x="8258032" y="823793"/>
                </a:cubicBezTo>
                <a:cubicBezTo>
                  <a:pt x="8261172" y="830076"/>
                  <a:pt x="8264045" y="838391"/>
                  <a:pt x="8266652" y="848739"/>
                </a:cubicBezTo>
                <a:cubicBezTo>
                  <a:pt x="8269258" y="859087"/>
                  <a:pt x="8271737" y="871516"/>
                  <a:pt x="8274089" y="886025"/>
                </a:cubicBezTo>
                <a:lnTo>
                  <a:pt x="8291994" y="886025"/>
                </a:lnTo>
                <a:lnTo>
                  <a:pt x="8291994" y="654577"/>
                </a:lnTo>
                <a:lnTo>
                  <a:pt x="8273950" y="654577"/>
                </a:lnTo>
                <a:cubicBezTo>
                  <a:pt x="8272022" y="670781"/>
                  <a:pt x="8270076" y="682405"/>
                  <a:pt x="8268111" y="689448"/>
                </a:cubicBezTo>
                <a:cubicBezTo>
                  <a:pt x="8264434" y="704921"/>
                  <a:pt x="8258754" y="718264"/>
                  <a:pt x="8251072" y="729477"/>
                </a:cubicBezTo>
                <a:cubicBezTo>
                  <a:pt x="8236429" y="750917"/>
                  <a:pt x="8216684" y="761637"/>
                  <a:pt x="8191836" y="761637"/>
                </a:cubicBezTo>
                <a:lnTo>
                  <a:pt x="8179126" y="761637"/>
                </a:lnTo>
                <a:lnTo>
                  <a:pt x="8179126" y="611028"/>
                </a:lnTo>
                <a:lnTo>
                  <a:pt x="8240415" y="611028"/>
                </a:lnTo>
                <a:cubicBezTo>
                  <a:pt x="8267987" y="611028"/>
                  <a:pt x="8292222" y="615136"/>
                  <a:pt x="8313120" y="623353"/>
                </a:cubicBezTo>
                <a:cubicBezTo>
                  <a:pt x="8322710" y="627949"/>
                  <a:pt x="8332121" y="635740"/>
                  <a:pt x="8341352" y="646727"/>
                </a:cubicBezTo>
                <a:cubicBezTo>
                  <a:pt x="8349825" y="656993"/>
                  <a:pt x="8356624" y="667685"/>
                  <a:pt x="8361749" y="678805"/>
                </a:cubicBezTo>
                <a:cubicBezTo>
                  <a:pt x="8366875" y="689924"/>
                  <a:pt x="8373032" y="707932"/>
                  <a:pt x="8380221" y="732828"/>
                </a:cubicBezTo>
                <a:lnTo>
                  <a:pt x="8396401" y="732828"/>
                </a:lnTo>
                <a:lnTo>
                  <a:pt x="8396401" y="592294"/>
                </a:lnTo>
                <a:close/>
                <a:moveTo>
                  <a:pt x="7522448" y="592294"/>
                </a:moveTo>
                <a:lnTo>
                  <a:pt x="7522448" y="611028"/>
                </a:lnTo>
                <a:lnTo>
                  <a:pt x="7539702" y="611028"/>
                </a:lnTo>
                <a:cubicBezTo>
                  <a:pt x="7559212" y="611028"/>
                  <a:pt x="7573499" y="615564"/>
                  <a:pt x="7582564" y="624635"/>
                </a:cubicBezTo>
                <a:cubicBezTo>
                  <a:pt x="7591629" y="633707"/>
                  <a:pt x="7596162" y="648002"/>
                  <a:pt x="7596162" y="667522"/>
                </a:cubicBezTo>
                <a:lnTo>
                  <a:pt x="7596162" y="864134"/>
                </a:lnTo>
                <a:cubicBezTo>
                  <a:pt x="7596162" y="883545"/>
                  <a:pt x="7591602" y="897814"/>
                  <a:pt x="7582481" y="906939"/>
                </a:cubicBezTo>
                <a:cubicBezTo>
                  <a:pt x="7573361" y="916065"/>
                  <a:pt x="7559101" y="920627"/>
                  <a:pt x="7539702" y="920627"/>
                </a:cubicBezTo>
                <a:lnTo>
                  <a:pt x="7522448" y="920627"/>
                </a:lnTo>
                <a:lnTo>
                  <a:pt x="7522448" y="939854"/>
                </a:lnTo>
                <a:lnTo>
                  <a:pt x="7767326" y="939854"/>
                </a:lnTo>
                <a:cubicBezTo>
                  <a:pt x="7796547" y="939854"/>
                  <a:pt x="7823782" y="935767"/>
                  <a:pt x="7849031" y="927593"/>
                </a:cubicBezTo>
                <a:cubicBezTo>
                  <a:pt x="7874280" y="919419"/>
                  <a:pt x="7896148" y="907783"/>
                  <a:pt x="7914634" y="892687"/>
                </a:cubicBezTo>
                <a:cubicBezTo>
                  <a:pt x="7933120" y="877590"/>
                  <a:pt x="7947437" y="859638"/>
                  <a:pt x="7957586" y="838829"/>
                </a:cubicBezTo>
                <a:cubicBezTo>
                  <a:pt x="7967734" y="818021"/>
                  <a:pt x="7972809" y="795411"/>
                  <a:pt x="7972809" y="771000"/>
                </a:cubicBezTo>
                <a:cubicBezTo>
                  <a:pt x="7972809" y="748846"/>
                  <a:pt x="7968122" y="727223"/>
                  <a:pt x="7958748" y="706129"/>
                </a:cubicBezTo>
                <a:cubicBezTo>
                  <a:pt x="7949376" y="685036"/>
                  <a:pt x="7936083" y="666122"/>
                  <a:pt x="7918872" y="649389"/>
                </a:cubicBezTo>
                <a:cubicBezTo>
                  <a:pt x="7899799" y="629995"/>
                  <a:pt x="7876336" y="615631"/>
                  <a:pt x="7848482" y="606296"/>
                </a:cubicBezTo>
                <a:cubicBezTo>
                  <a:pt x="7820628" y="596961"/>
                  <a:pt x="7788265" y="592294"/>
                  <a:pt x="7751393" y="592294"/>
                </a:cubicBezTo>
                <a:close/>
                <a:moveTo>
                  <a:pt x="6887982" y="592294"/>
                </a:moveTo>
                <a:lnTo>
                  <a:pt x="6887982" y="611028"/>
                </a:lnTo>
                <a:lnTo>
                  <a:pt x="6897272" y="611028"/>
                </a:lnTo>
                <a:cubicBezTo>
                  <a:pt x="6910734" y="611028"/>
                  <a:pt x="6922102" y="613080"/>
                  <a:pt x="6931375" y="617184"/>
                </a:cubicBezTo>
                <a:cubicBezTo>
                  <a:pt x="6940648" y="621289"/>
                  <a:pt x="6947648" y="627042"/>
                  <a:pt x="6952375" y="634445"/>
                </a:cubicBezTo>
                <a:cubicBezTo>
                  <a:pt x="6957103" y="641848"/>
                  <a:pt x="6959466" y="650936"/>
                  <a:pt x="6959466" y="661710"/>
                </a:cubicBezTo>
                <a:lnTo>
                  <a:pt x="6959466" y="852718"/>
                </a:lnTo>
                <a:cubicBezTo>
                  <a:pt x="6959466" y="867631"/>
                  <a:pt x="6956955" y="880023"/>
                  <a:pt x="6951935" y="889894"/>
                </a:cubicBezTo>
                <a:cubicBezTo>
                  <a:pt x="6946914" y="899766"/>
                  <a:pt x="6939120" y="907206"/>
                  <a:pt x="6928554" y="912216"/>
                </a:cubicBezTo>
                <a:cubicBezTo>
                  <a:pt x="6917988" y="917225"/>
                  <a:pt x="6902450" y="920277"/>
                  <a:pt x="6881939" y="921371"/>
                </a:cubicBezTo>
                <a:lnTo>
                  <a:pt x="6881939" y="939854"/>
                </a:lnTo>
                <a:lnTo>
                  <a:pt x="7068221" y="939854"/>
                </a:lnTo>
                <a:lnTo>
                  <a:pt x="7068221" y="921317"/>
                </a:lnTo>
                <a:cubicBezTo>
                  <a:pt x="7052925" y="920726"/>
                  <a:pt x="7042027" y="919887"/>
                  <a:pt x="7035526" y="918798"/>
                </a:cubicBezTo>
                <a:cubicBezTo>
                  <a:pt x="7023427" y="917370"/>
                  <a:pt x="7014267" y="914917"/>
                  <a:pt x="7008045" y="911438"/>
                </a:cubicBezTo>
                <a:cubicBezTo>
                  <a:pt x="6996955" y="904133"/>
                  <a:pt x="6989250" y="895053"/>
                  <a:pt x="6984928" y="884198"/>
                </a:cubicBezTo>
                <a:cubicBezTo>
                  <a:pt x="6980607" y="873343"/>
                  <a:pt x="6978446" y="858415"/>
                  <a:pt x="6978446" y="839415"/>
                </a:cubicBezTo>
                <a:lnTo>
                  <a:pt x="6978446" y="643654"/>
                </a:lnTo>
                <a:lnTo>
                  <a:pt x="7262718" y="943305"/>
                </a:lnTo>
                <a:lnTo>
                  <a:pt x="7277940" y="943305"/>
                </a:lnTo>
                <a:lnTo>
                  <a:pt x="7277940" y="696785"/>
                </a:lnTo>
                <a:cubicBezTo>
                  <a:pt x="7277940" y="668400"/>
                  <a:pt x="7283845" y="647010"/>
                  <a:pt x="7295656" y="632617"/>
                </a:cubicBezTo>
                <a:cubicBezTo>
                  <a:pt x="7307468" y="618224"/>
                  <a:pt x="7324675" y="611028"/>
                  <a:pt x="7347278" y="611028"/>
                </a:cubicBezTo>
                <a:lnTo>
                  <a:pt x="7355832" y="611028"/>
                </a:lnTo>
                <a:lnTo>
                  <a:pt x="7355832" y="592294"/>
                </a:lnTo>
                <a:lnTo>
                  <a:pt x="7178601" y="592294"/>
                </a:lnTo>
                <a:lnTo>
                  <a:pt x="7178601" y="610697"/>
                </a:lnTo>
                <a:cubicBezTo>
                  <a:pt x="7192441" y="611700"/>
                  <a:pt x="7202230" y="612950"/>
                  <a:pt x="7207967" y="614444"/>
                </a:cubicBezTo>
                <a:cubicBezTo>
                  <a:pt x="7213705" y="615938"/>
                  <a:pt x="7218942" y="618184"/>
                  <a:pt x="7223680" y="621180"/>
                </a:cubicBezTo>
                <a:cubicBezTo>
                  <a:pt x="7235411" y="628265"/>
                  <a:pt x="7244142" y="638090"/>
                  <a:pt x="7249872" y="650656"/>
                </a:cubicBezTo>
                <a:cubicBezTo>
                  <a:pt x="7255601" y="663222"/>
                  <a:pt x="7258466" y="677964"/>
                  <a:pt x="7258466" y="694883"/>
                </a:cubicBezTo>
                <a:lnTo>
                  <a:pt x="7258466" y="835586"/>
                </a:lnTo>
                <a:lnTo>
                  <a:pt x="7030719" y="592294"/>
                </a:lnTo>
                <a:close/>
                <a:moveTo>
                  <a:pt x="6143572" y="592294"/>
                </a:moveTo>
                <a:lnTo>
                  <a:pt x="6143572" y="611028"/>
                </a:lnTo>
                <a:lnTo>
                  <a:pt x="6157926" y="611028"/>
                </a:lnTo>
                <a:cubicBezTo>
                  <a:pt x="6175982" y="611028"/>
                  <a:pt x="6189554" y="615044"/>
                  <a:pt x="6198641" y="623075"/>
                </a:cubicBezTo>
                <a:cubicBezTo>
                  <a:pt x="6203147" y="626626"/>
                  <a:pt x="6206587" y="631208"/>
                  <a:pt x="6208959" y="636819"/>
                </a:cubicBezTo>
                <a:cubicBezTo>
                  <a:pt x="6211332" y="642431"/>
                  <a:pt x="6213141" y="650372"/>
                  <a:pt x="6214386" y="660643"/>
                </a:cubicBezTo>
                <a:cubicBezTo>
                  <a:pt x="6214386" y="687157"/>
                  <a:pt x="6214386" y="728788"/>
                  <a:pt x="6214386" y="785536"/>
                </a:cubicBezTo>
                <a:cubicBezTo>
                  <a:pt x="6214386" y="799401"/>
                  <a:pt x="6214386" y="809800"/>
                  <a:pt x="6214386" y="816733"/>
                </a:cubicBezTo>
                <a:cubicBezTo>
                  <a:pt x="6214386" y="823666"/>
                  <a:pt x="6214386" y="830921"/>
                  <a:pt x="6214386" y="838498"/>
                </a:cubicBezTo>
                <a:cubicBezTo>
                  <a:pt x="6214386" y="846075"/>
                  <a:pt x="6214386" y="854620"/>
                  <a:pt x="6214386" y="864134"/>
                </a:cubicBezTo>
                <a:cubicBezTo>
                  <a:pt x="6214386" y="883545"/>
                  <a:pt x="6209826" y="897814"/>
                  <a:pt x="6200705" y="906939"/>
                </a:cubicBezTo>
                <a:cubicBezTo>
                  <a:pt x="6191585" y="916065"/>
                  <a:pt x="6177325" y="920627"/>
                  <a:pt x="6157926" y="920627"/>
                </a:cubicBezTo>
                <a:lnTo>
                  <a:pt x="6143572" y="920627"/>
                </a:lnTo>
                <a:lnTo>
                  <a:pt x="6143572" y="939854"/>
                </a:lnTo>
                <a:lnTo>
                  <a:pt x="6366301" y="939854"/>
                </a:lnTo>
                <a:lnTo>
                  <a:pt x="6366301" y="920627"/>
                </a:lnTo>
                <a:lnTo>
                  <a:pt x="6351700" y="920627"/>
                </a:lnTo>
                <a:cubicBezTo>
                  <a:pt x="6332527" y="920627"/>
                  <a:pt x="6318405" y="916089"/>
                  <a:pt x="6309335" y="907012"/>
                </a:cubicBezTo>
                <a:cubicBezTo>
                  <a:pt x="6300265" y="897936"/>
                  <a:pt x="6295730" y="883643"/>
                  <a:pt x="6295730" y="864134"/>
                </a:cubicBezTo>
                <a:lnTo>
                  <a:pt x="6295730" y="667522"/>
                </a:lnTo>
                <a:cubicBezTo>
                  <a:pt x="6295730" y="647900"/>
                  <a:pt x="6300237" y="633578"/>
                  <a:pt x="6309252" y="624558"/>
                </a:cubicBezTo>
                <a:cubicBezTo>
                  <a:pt x="6318268" y="615538"/>
                  <a:pt x="6332416" y="611028"/>
                  <a:pt x="6351700" y="611028"/>
                </a:cubicBezTo>
                <a:lnTo>
                  <a:pt x="6366301" y="611028"/>
                </a:lnTo>
                <a:lnTo>
                  <a:pt x="6366301" y="592294"/>
                </a:lnTo>
                <a:close/>
                <a:moveTo>
                  <a:pt x="5686885" y="592294"/>
                </a:moveTo>
                <a:lnTo>
                  <a:pt x="5686885" y="773538"/>
                </a:lnTo>
                <a:lnTo>
                  <a:pt x="5704860" y="773538"/>
                </a:lnTo>
                <a:cubicBezTo>
                  <a:pt x="5707260" y="753200"/>
                  <a:pt x="5709353" y="739327"/>
                  <a:pt x="5711137" y="731919"/>
                </a:cubicBezTo>
                <a:cubicBezTo>
                  <a:pt x="5717749" y="705611"/>
                  <a:pt x="5727077" y="683458"/>
                  <a:pt x="5739123" y="665461"/>
                </a:cubicBezTo>
                <a:cubicBezTo>
                  <a:pt x="5763300" y="629172"/>
                  <a:pt x="5794578" y="611028"/>
                  <a:pt x="5832957" y="611028"/>
                </a:cubicBezTo>
                <a:lnTo>
                  <a:pt x="5849780" y="611028"/>
                </a:lnTo>
                <a:lnTo>
                  <a:pt x="5849780" y="864134"/>
                </a:lnTo>
                <a:cubicBezTo>
                  <a:pt x="5849780" y="901796"/>
                  <a:pt x="5830960" y="920627"/>
                  <a:pt x="5793322" y="920627"/>
                </a:cubicBezTo>
                <a:lnTo>
                  <a:pt x="5737879" y="920627"/>
                </a:lnTo>
                <a:lnTo>
                  <a:pt x="5737879" y="939854"/>
                </a:lnTo>
                <a:lnTo>
                  <a:pt x="6042772" y="939854"/>
                </a:lnTo>
                <a:lnTo>
                  <a:pt x="6042772" y="920627"/>
                </a:lnTo>
                <a:lnTo>
                  <a:pt x="5986601" y="920627"/>
                </a:lnTo>
                <a:cubicBezTo>
                  <a:pt x="5949288" y="920627"/>
                  <a:pt x="5930631" y="901796"/>
                  <a:pt x="5930631" y="864134"/>
                </a:cubicBezTo>
                <a:lnTo>
                  <a:pt x="5930631" y="611028"/>
                </a:lnTo>
                <a:lnTo>
                  <a:pt x="5943099" y="611028"/>
                </a:lnTo>
                <a:cubicBezTo>
                  <a:pt x="5981049" y="611028"/>
                  <a:pt x="6012235" y="627600"/>
                  <a:pt x="6036659" y="660743"/>
                </a:cubicBezTo>
                <a:cubicBezTo>
                  <a:pt x="6058251" y="691311"/>
                  <a:pt x="6071168" y="729071"/>
                  <a:pt x="6075409" y="774024"/>
                </a:cubicBezTo>
                <a:lnTo>
                  <a:pt x="6092803" y="773234"/>
                </a:lnTo>
                <a:lnTo>
                  <a:pt x="6092803" y="592294"/>
                </a:lnTo>
                <a:close/>
                <a:moveTo>
                  <a:pt x="4769997" y="592294"/>
                </a:moveTo>
                <a:lnTo>
                  <a:pt x="4769997" y="611028"/>
                </a:lnTo>
                <a:lnTo>
                  <a:pt x="4784108" y="611028"/>
                </a:lnTo>
                <a:cubicBezTo>
                  <a:pt x="4803617" y="611028"/>
                  <a:pt x="4817904" y="615564"/>
                  <a:pt x="4826971" y="624635"/>
                </a:cubicBezTo>
                <a:cubicBezTo>
                  <a:pt x="4836035" y="633707"/>
                  <a:pt x="4840567" y="648002"/>
                  <a:pt x="4840567" y="667522"/>
                </a:cubicBezTo>
                <a:lnTo>
                  <a:pt x="4840567" y="864134"/>
                </a:lnTo>
                <a:cubicBezTo>
                  <a:pt x="4840567" y="883545"/>
                  <a:pt x="4836008" y="897814"/>
                  <a:pt x="4826887" y="906939"/>
                </a:cubicBezTo>
                <a:cubicBezTo>
                  <a:pt x="4817767" y="916065"/>
                  <a:pt x="4803507" y="920627"/>
                  <a:pt x="4784108" y="920627"/>
                </a:cubicBezTo>
                <a:lnTo>
                  <a:pt x="4769997" y="920627"/>
                </a:lnTo>
                <a:lnTo>
                  <a:pt x="4769997" y="939854"/>
                </a:lnTo>
                <a:lnTo>
                  <a:pt x="4993280" y="939854"/>
                </a:lnTo>
                <a:lnTo>
                  <a:pt x="4993280" y="920627"/>
                </a:lnTo>
                <a:lnTo>
                  <a:pt x="4978186" y="920627"/>
                </a:lnTo>
                <a:cubicBezTo>
                  <a:pt x="4958992" y="920627"/>
                  <a:pt x="4944815" y="916047"/>
                  <a:pt x="4935653" y="906887"/>
                </a:cubicBezTo>
                <a:cubicBezTo>
                  <a:pt x="4926492" y="897727"/>
                  <a:pt x="4921911" y="883468"/>
                  <a:pt x="4921911" y="864110"/>
                </a:cubicBezTo>
                <a:lnTo>
                  <a:pt x="4921911" y="774455"/>
                </a:lnTo>
                <a:lnTo>
                  <a:pt x="4990083" y="774455"/>
                </a:lnTo>
                <a:lnTo>
                  <a:pt x="5106934" y="939854"/>
                </a:lnTo>
                <a:lnTo>
                  <a:pt x="5241244" y="939854"/>
                </a:lnTo>
                <a:lnTo>
                  <a:pt x="5241244" y="920627"/>
                </a:lnTo>
                <a:lnTo>
                  <a:pt x="5226647" y="920627"/>
                </a:lnTo>
                <a:cubicBezTo>
                  <a:pt x="5208190" y="920627"/>
                  <a:pt x="5193995" y="917337"/>
                  <a:pt x="5184060" y="910756"/>
                </a:cubicBezTo>
                <a:cubicBezTo>
                  <a:pt x="5179693" y="907441"/>
                  <a:pt x="5173543" y="900862"/>
                  <a:pt x="5165612" y="891019"/>
                </a:cubicBezTo>
                <a:cubicBezTo>
                  <a:pt x="5157680" y="881176"/>
                  <a:pt x="5149192" y="869373"/>
                  <a:pt x="5140146" y="855610"/>
                </a:cubicBezTo>
                <a:cubicBezTo>
                  <a:pt x="5136766" y="850611"/>
                  <a:pt x="5133935" y="846394"/>
                  <a:pt x="5131652" y="842960"/>
                </a:cubicBezTo>
                <a:cubicBezTo>
                  <a:pt x="5129367" y="839526"/>
                  <a:pt x="5125526" y="833872"/>
                  <a:pt x="5120130" y="826000"/>
                </a:cubicBezTo>
                <a:lnTo>
                  <a:pt x="5110358" y="811187"/>
                </a:lnTo>
                <a:cubicBezTo>
                  <a:pt x="5095651" y="807859"/>
                  <a:pt x="5083040" y="804323"/>
                  <a:pt x="5072528" y="800580"/>
                </a:cubicBezTo>
                <a:cubicBezTo>
                  <a:pt x="5062016" y="796836"/>
                  <a:pt x="5051636" y="792284"/>
                  <a:pt x="5041387" y="786924"/>
                </a:cubicBezTo>
                <a:lnTo>
                  <a:pt x="5019737" y="774166"/>
                </a:lnTo>
                <a:lnTo>
                  <a:pt x="5063393" y="772961"/>
                </a:lnTo>
                <a:cubicBezTo>
                  <a:pt x="5080249" y="771505"/>
                  <a:pt x="5097252" y="768658"/>
                  <a:pt x="5114400" y="764420"/>
                </a:cubicBezTo>
                <a:cubicBezTo>
                  <a:pt x="5131549" y="760182"/>
                  <a:pt x="5145357" y="755237"/>
                  <a:pt x="5155825" y="749586"/>
                </a:cubicBezTo>
                <a:cubicBezTo>
                  <a:pt x="5183770" y="733189"/>
                  <a:pt x="5197741" y="711320"/>
                  <a:pt x="5197741" y="683979"/>
                </a:cubicBezTo>
                <a:cubicBezTo>
                  <a:pt x="5197741" y="674091"/>
                  <a:pt x="5195548" y="664060"/>
                  <a:pt x="5191162" y="653887"/>
                </a:cubicBezTo>
                <a:cubicBezTo>
                  <a:pt x="5186774" y="643714"/>
                  <a:pt x="5178128" y="634445"/>
                  <a:pt x="5165223" y="626079"/>
                </a:cubicBezTo>
                <a:cubicBezTo>
                  <a:pt x="5157987" y="614189"/>
                  <a:pt x="5143720" y="605585"/>
                  <a:pt x="5122422" y="600269"/>
                </a:cubicBezTo>
                <a:cubicBezTo>
                  <a:pt x="5101122" y="594952"/>
                  <a:pt x="5072548" y="592294"/>
                  <a:pt x="5036698" y="592294"/>
                </a:cubicBezTo>
                <a:close/>
                <a:moveTo>
                  <a:pt x="3882662" y="592294"/>
                </a:moveTo>
                <a:lnTo>
                  <a:pt x="3882662" y="611028"/>
                </a:lnTo>
                <a:lnTo>
                  <a:pt x="3899678" y="611028"/>
                </a:lnTo>
                <a:cubicBezTo>
                  <a:pt x="3937315" y="611028"/>
                  <a:pt x="3956134" y="629860"/>
                  <a:pt x="3956134" y="667526"/>
                </a:cubicBezTo>
                <a:lnTo>
                  <a:pt x="3956134" y="864141"/>
                </a:lnTo>
                <a:cubicBezTo>
                  <a:pt x="3956134" y="902127"/>
                  <a:pt x="3937315" y="921120"/>
                  <a:pt x="3899678" y="921120"/>
                </a:cubicBezTo>
                <a:lnTo>
                  <a:pt x="3882181" y="921120"/>
                </a:lnTo>
                <a:lnTo>
                  <a:pt x="3882913" y="939854"/>
                </a:lnTo>
                <a:lnTo>
                  <a:pt x="4269007" y="939854"/>
                </a:lnTo>
                <a:lnTo>
                  <a:pt x="4269007" y="780614"/>
                </a:lnTo>
                <a:lnTo>
                  <a:pt x="4251166" y="780614"/>
                </a:lnTo>
                <a:cubicBezTo>
                  <a:pt x="4246003" y="798325"/>
                  <a:pt x="4241124" y="813048"/>
                  <a:pt x="4236529" y="824783"/>
                </a:cubicBezTo>
                <a:cubicBezTo>
                  <a:pt x="4231934" y="836517"/>
                  <a:pt x="4227131" y="846459"/>
                  <a:pt x="4222118" y="854609"/>
                </a:cubicBezTo>
                <a:cubicBezTo>
                  <a:pt x="4217107" y="862759"/>
                  <a:pt x="4211121" y="871227"/>
                  <a:pt x="4204163" y="880013"/>
                </a:cubicBezTo>
                <a:cubicBezTo>
                  <a:pt x="4193666" y="892767"/>
                  <a:pt x="4181097" y="902807"/>
                  <a:pt x="4166455" y="910132"/>
                </a:cubicBezTo>
                <a:cubicBezTo>
                  <a:pt x="4151813" y="917458"/>
                  <a:pt x="4136257" y="921120"/>
                  <a:pt x="4119788" y="921120"/>
                </a:cubicBezTo>
                <a:lnTo>
                  <a:pt x="4037477" y="921120"/>
                </a:lnTo>
                <a:lnTo>
                  <a:pt x="4037477" y="667526"/>
                </a:lnTo>
                <a:cubicBezTo>
                  <a:pt x="4037477" y="647901"/>
                  <a:pt x="4041985" y="633578"/>
                  <a:pt x="4051000" y="624558"/>
                </a:cubicBezTo>
                <a:cubicBezTo>
                  <a:pt x="4060015" y="615538"/>
                  <a:pt x="4074163" y="611028"/>
                  <a:pt x="4093444" y="611028"/>
                </a:cubicBezTo>
                <a:lnTo>
                  <a:pt x="4123031" y="611028"/>
                </a:lnTo>
                <a:lnTo>
                  <a:pt x="4123031" y="592294"/>
                </a:lnTo>
                <a:close/>
                <a:moveTo>
                  <a:pt x="3017062" y="592294"/>
                </a:moveTo>
                <a:lnTo>
                  <a:pt x="3017062" y="611028"/>
                </a:lnTo>
                <a:lnTo>
                  <a:pt x="3031178" y="611028"/>
                </a:lnTo>
                <a:cubicBezTo>
                  <a:pt x="3050684" y="611028"/>
                  <a:pt x="3064970" y="615564"/>
                  <a:pt x="3074035" y="624635"/>
                </a:cubicBezTo>
                <a:cubicBezTo>
                  <a:pt x="3083101" y="633707"/>
                  <a:pt x="3087633" y="648003"/>
                  <a:pt x="3087633" y="667526"/>
                </a:cubicBezTo>
                <a:lnTo>
                  <a:pt x="3087633" y="864141"/>
                </a:lnTo>
                <a:cubicBezTo>
                  <a:pt x="3087633" y="902127"/>
                  <a:pt x="3068815" y="921120"/>
                  <a:pt x="3031178" y="921120"/>
                </a:cubicBezTo>
                <a:lnTo>
                  <a:pt x="3017062" y="921120"/>
                </a:lnTo>
                <a:lnTo>
                  <a:pt x="3017801" y="939854"/>
                </a:lnTo>
                <a:lnTo>
                  <a:pt x="3395191" y="939854"/>
                </a:lnTo>
                <a:lnTo>
                  <a:pt x="3395191" y="791043"/>
                </a:lnTo>
                <a:lnTo>
                  <a:pt x="3377317" y="791043"/>
                </a:lnTo>
                <a:cubicBezTo>
                  <a:pt x="3371205" y="812797"/>
                  <a:pt x="3365707" y="829272"/>
                  <a:pt x="3360820" y="840470"/>
                </a:cubicBezTo>
                <a:cubicBezTo>
                  <a:pt x="3352424" y="859761"/>
                  <a:pt x="3340616" y="875854"/>
                  <a:pt x="3325394" y="888749"/>
                </a:cubicBezTo>
                <a:cubicBezTo>
                  <a:pt x="3316530" y="896369"/>
                  <a:pt x="3307101" y="902527"/>
                  <a:pt x="3297105" y="907220"/>
                </a:cubicBezTo>
                <a:cubicBezTo>
                  <a:pt x="3287109" y="911914"/>
                  <a:pt x="3275683" y="915404"/>
                  <a:pt x="3262828" y="917691"/>
                </a:cubicBezTo>
                <a:cubicBezTo>
                  <a:pt x="3249974" y="919977"/>
                  <a:pt x="3235493" y="921120"/>
                  <a:pt x="3219389" y="921120"/>
                </a:cubicBezTo>
                <a:lnTo>
                  <a:pt x="3168977" y="921120"/>
                </a:lnTo>
                <a:lnTo>
                  <a:pt x="3168977" y="779878"/>
                </a:lnTo>
                <a:lnTo>
                  <a:pt x="3177820" y="779878"/>
                </a:lnTo>
                <a:cubicBezTo>
                  <a:pt x="3202955" y="779878"/>
                  <a:pt x="3222157" y="788065"/>
                  <a:pt x="3235427" y="804439"/>
                </a:cubicBezTo>
                <a:cubicBezTo>
                  <a:pt x="3240591" y="811058"/>
                  <a:pt x="3244743" y="817510"/>
                  <a:pt x="3247883" y="823793"/>
                </a:cubicBezTo>
                <a:cubicBezTo>
                  <a:pt x="3251023" y="830076"/>
                  <a:pt x="3253896" y="838391"/>
                  <a:pt x="3256502" y="848739"/>
                </a:cubicBezTo>
                <a:cubicBezTo>
                  <a:pt x="3259108" y="859087"/>
                  <a:pt x="3261588" y="871516"/>
                  <a:pt x="3263939" y="886025"/>
                </a:cubicBezTo>
                <a:lnTo>
                  <a:pt x="3281845" y="886025"/>
                </a:lnTo>
                <a:lnTo>
                  <a:pt x="3281845" y="654577"/>
                </a:lnTo>
                <a:lnTo>
                  <a:pt x="3263801" y="654577"/>
                </a:lnTo>
                <a:cubicBezTo>
                  <a:pt x="3261872" y="670781"/>
                  <a:pt x="3259926" y="682405"/>
                  <a:pt x="3257962" y="689448"/>
                </a:cubicBezTo>
                <a:cubicBezTo>
                  <a:pt x="3254285" y="704921"/>
                  <a:pt x="3248606" y="718264"/>
                  <a:pt x="3240923" y="729477"/>
                </a:cubicBezTo>
                <a:cubicBezTo>
                  <a:pt x="3226280" y="750917"/>
                  <a:pt x="3206534" y="761637"/>
                  <a:pt x="3181687" y="761637"/>
                </a:cubicBezTo>
                <a:lnTo>
                  <a:pt x="3168977" y="761637"/>
                </a:lnTo>
                <a:lnTo>
                  <a:pt x="3168977" y="611028"/>
                </a:lnTo>
                <a:lnTo>
                  <a:pt x="3230266" y="611028"/>
                </a:lnTo>
                <a:cubicBezTo>
                  <a:pt x="3257837" y="611028"/>
                  <a:pt x="3282073" y="615136"/>
                  <a:pt x="3302971" y="623353"/>
                </a:cubicBezTo>
                <a:cubicBezTo>
                  <a:pt x="3312561" y="627949"/>
                  <a:pt x="3321971" y="635740"/>
                  <a:pt x="3331202" y="646727"/>
                </a:cubicBezTo>
                <a:cubicBezTo>
                  <a:pt x="3339676" y="656993"/>
                  <a:pt x="3346475" y="667685"/>
                  <a:pt x="3351600" y="678805"/>
                </a:cubicBezTo>
                <a:cubicBezTo>
                  <a:pt x="3356725" y="689924"/>
                  <a:pt x="3362882" y="707932"/>
                  <a:pt x="3370072" y="732828"/>
                </a:cubicBezTo>
                <a:lnTo>
                  <a:pt x="3386252" y="732828"/>
                </a:lnTo>
                <a:lnTo>
                  <a:pt x="3386252" y="592294"/>
                </a:lnTo>
                <a:close/>
                <a:moveTo>
                  <a:pt x="2512298" y="592294"/>
                </a:moveTo>
                <a:lnTo>
                  <a:pt x="2512298" y="611028"/>
                </a:lnTo>
                <a:lnTo>
                  <a:pt x="2529553" y="611028"/>
                </a:lnTo>
                <a:cubicBezTo>
                  <a:pt x="2549063" y="611028"/>
                  <a:pt x="2563350" y="615564"/>
                  <a:pt x="2572415" y="624635"/>
                </a:cubicBezTo>
                <a:cubicBezTo>
                  <a:pt x="2581480" y="633707"/>
                  <a:pt x="2586012" y="648002"/>
                  <a:pt x="2586012" y="667522"/>
                </a:cubicBezTo>
                <a:lnTo>
                  <a:pt x="2586012" y="864134"/>
                </a:lnTo>
                <a:cubicBezTo>
                  <a:pt x="2586012" y="883545"/>
                  <a:pt x="2581452" y="897814"/>
                  <a:pt x="2572332" y="906939"/>
                </a:cubicBezTo>
                <a:cubicBezTo>
                  <a:pt x="2563212" y="916065"/>
                  <a:pt x="2548952" y="920627"/>
                  <a:pt x="2529553" y="920627"/>
                </a:cubicBezTo>
                <a:lnTo>
                  <a:pt x="2512298" y="920627"/>
                </a:lnTo>
                <a:lnTo>
                  <a:pt x="2512298" y="939854"/>
                </a:lnTo>
                <a:lnTo>
                  <a:pt x="2757177" y="939854"/>
                </a:lnTo>
                <a:cubicBezTo>
                  <a:pt x="2786398" y="939854"/>
                  <a:pt x="2813632" y="935767"/>
                  <a:pt x="2838881" y="927593"/>
                </a:cubicBezTo>
                <a:cubicBezTo>
                  <a:pt x="2864130" y="919419"/>
                  <a:pt x="2885998" y="907783"/>
                  <a:pt x="2904484" y="892687"/>
                </a:cubicBezTo>
                <a:cubicBezTo>
                  <a:pt x="2922970" y="877590"/>
                  <a:pt x="2937287" y="859638"/>
                  <a:pt x="2947436" y="838829"/>
                </a:cubicBezTo>
                <a:cubicBezTo>
                  <a:pt x="2957585" y="818021"/>
                  <a:pt x="2962659" y="795411"/>
                  <a:pt x="2962659" y="771000"/>
                </a:cubicBezTo>
                <a:cubicBezTo>
                  <a:pt x="2962659" y="748846"/>
                  <a:pt x="2957973" y="727223"/>
                  <a:pt x="2948599" y="706129"/>
                </a:cubicBezTo>
                <a:cubicBezTo>
                  <a:pt x="2939226" y="685036"/>
                  <a:pt x="2925934" y="666122"/>
                  <a:pt x="2908723" y="649389"/>
                </a:cubicBezTo>
                <a:cubicBezTo>
                  <a:pt x="2889650" y="629995"/>
                  <a:pt x="2866187" y="615631"/>
                  <a:pt x="2838332" y="606296"/>
                </a:cubicBezTo>
                <a:cubicBezTo>
                  <a:pt x="2810478" y="596961"/>
                  <a:pt x="2778116" y="592294"/>
                  <a:pt x="2741243" y="592294"/>
                </a:cubicBezTo>
                <a:close/>
                <a:moveTo>
                  <a:pt x="8609666" y="585639"/>
                </a:moveTo>
                <a:cubicBezTo>
                  <a:pt x="8584669" y="585639"/>
                  <a:pt x="8561816" y="589977"/>
                  <a:pt x="8541104" y="598653"/>
                </a:cubicBezTo>
                <a:cubicBezTo>
                  <a:pt x="8520394" y="607329"/>
                  <a:pt x="8504190" y="619499"/>
                  <a:pt x="8492493" y="635163"/>
                </a:cubicBezTo>
                <a:cubicBezTo>
                  <a:pt x="8480796" y="650827"/>
                  <a:pt x="8474948" y="668560"/>
                  <a:pt x="8474948" y="688362"/>
                </a:cubicBezTo>
                <a:cubicBezTo>
                  <a:pt x="8474948" y="705011"/>
                  <a:pt x="8480498" y="720490"/>
                  <a:pt x="8491601" y="734800"/>
                </a:cubicBezTo>
                <a:cubicBezTo>
                  <a:pt x="8498233" y="743815"/>
                  <a:pt x="8506430" y="751467"/>
                  <a:pt x="8516192" y="757757"/>
                </a:cubicBezTo>
                <a:cubicBezTo>
                  <a:pt x="8525952" y="764046"/>
                  <a:pt x="8539706" y="770277"/>
                  <a:pt x="8557454" y="776450"/>
                </a:cubicBezTo>
                <a:cubicBezTo>
                  <a:pt x="8570592" y="781909"/>
                  <a:pt x="8596148" y="789763"/>
                  <a:pt x="8634122" y="800014"/>
                </a:cubicBezTo>
                <a:lnTo>
                  <a:pt x="8658291" y="806550"/>
                </a:lnTo>
                <a:cubicBezTo>
                  <a:pt x="8677861" y="811808"/>
                  <a:pt x="8693290" y="816361"/>
                  <a:pt x="8704574" y="820209"/>
                </a:cubicBezTo>
                <a:cubicBezTo>
                  <a:pt x="8715859" y="824057"/>
                  <a:pt x="8724890" y="827734"/>
                  <a:pt x="8731666" y="831240"/>
                </a:cubicBezTo>
                <a:cubicBezTo>
                  <a:pt x="8738442" y="834746"/>
                  <a:pt x="8743958" y="838554"/>
                  <a:pt x="8748216" y="842665"/>
                </a:cubicBezTo>
                <a:cubicBezTo>
                  <a:pt x="8757068" y="851531"/>
                  <a:pt x="8761496" y="861377"/>
                  <a:pt x="8761496" y="872202"/>
                </a:cubicBezTo>
                <a:cubicBezTo>
                  <a:pt x="8761496" y="882663"/>
                  <a:pt x="8758174" y="892106"/>
                  <a:pt x="8751530" y="900532"/>
                </a:cubicBezTo>
                <a:cubicBezTo>
                  <a:pt x="8744886" y="908958"/>
                  <a:pt x="8735450" y="915605"/>
                  <a:pt x="8723223" y="920473"/>
                </a:cubicBezTo>
                <a:cubicBezTo>
                  <a:pt x="8710996" y="925342"/>
                  <a:pt x="8697361" y="927776"/>
                  <a:pt x="8682320" y="927776"/>
                </a:cubicBezTo>
                <a:cubicBezTo>
                  <a:pt x="8665148" y="927776"/>
                  <a:pt x="8647103" y="924721"/>
                  <a:pt x="8628188" y="918611"/>
                </a:cubicBezTo>
                <a:cubicBezTo>
                  <a:pt x="8609271" y="912501"/>
                  <a:pt x="8591116" y="903889"/>
                  <a:pt x="8573721" y="892773"/>
                </a:cubicBezTo>
                <a:cubicBezTo>
                  <a:pt x="8556326" y="881658"/>
                  <a:pt x="8542038" y="869633"/>
                  <a:pt x="8530856" y="856700"/>
                </a:cubicBezTo>
                <a:cubicBezTo>
                  <a:pt x="8512538" y="834937"/>
                  <a:pt x="8501565" y="809175"/>
                  <a:pt x="8497936" y="779416"/>
                </a:cubicBezTo>
                <a:lnTo>
                  <a:pt x="8479989" y="779416"/>
                </a:lnTo>
                <a:lnTo>
                  <a:pt x="8479989" y="945524"/>
                </a:lnTo>
                <a:lnTo>
                  <a:pt x="8497514" y="945524"/>
                </a:lnTo>
                <a:cubicBezTo>
                  <a:pt x="8500418" y="933037"/>
                  <a:pt x="8505394" y="924130"/>
                  <a:pt x="8512446" y="918802"/>
                </a:cubicBezTo>
                <a:cubicBezTo>
                  <a:pt x="8519496" y="913474"/>
                  <a:pt x="8528125" y="910810"/>
                  <a:pt x="8538332" y="910810"/>
                </a:cubicBezTo>
                <a:cubicBezTo>
                  <a:pt x="8543796" y="910810"/>
                  <a:pt x="8549736" y="911687"/>
                  <a:pt x="8556152" y="913441"/>
                </a:cubicBezTo>
                <a:cubicBezTo>
                  <a:pt x="8562569" y="915194"/>
                  <a:pt x="8572884" y="918741"/>
                  <a:pt x="8587095" y="924082"/>
                </a:cubicBezTo>
                <a:cubicBezTo>
                  <a:pt x="8605932" y="932371"/>
                  <a:pt x="8622306" y="938099"/>
                  <a:pt x="8636218" y="941266"/>
                </a:cubicBezTo>
                <a:cubicBezTo>
                  <a:pt x="8650129" y="944433"/>
                  <a:pt x="8665172" y="946017"/>
                  <a:pt x="8681346" y="946017"/>
                </a:cubicBezTo>
                <a:cubicBezTo>
                  <a:pt x="8704432" y="946017"/>
                  <a:pt x="8725013" y="942855"/>
                  <a:pt x="8743089" y="936530"/>
                </a:cubicBezTo>
                <a:cubicBezTo>
                  <a:pt x="8761166" y="930206"/>
                  <a:pt x="8776010" y="921088"/>
                  <a:pt x="8787620" y="909177"/>
                </a:cubicBezTo>
                <a:cubicBezTo>
                  <a:pt x="8798112" y="899040"/>
                  <a:pt x="8805998" y="887784"/>
                  <a:pt x="8811282" y="875411"/>
                </a:cubicBezTo>
                <a:cubicBezTo>
                  <a:pt x="8816565" y="863037"/>
                  <a:pt x="8819206" y="850753"/>
                  <a:pt x="8819206" y="838560"/>
                </a:cubicBezTo>
                <a:cubicBezTo>
                  <a:pt x="8819206" y="826240"/>
                  <a:pt x="8816852" y="814678"/>
                  <a:pt x="8812142" y="803873"/>
                </a:cubicBezTo>
                <a:cubicBezTo>
                  <a:pt x="8807430" y="793068"/>
                  <a:pt x="8801232" y="784048"/>
                  <a:pt x="8793544" y="776812"/>
                </a:cubicBezTo>
                <a:cubicBezTo>
                  <a:pt x="8782038" y="765288"/>
                  <a:pt x="8768752" y="756294"/>
                  <a:pt x="8753685" y="749828"/>
                </a:cubicBezTo>
                <a:cubicBezTo>
                  <a:pt x="8738618" y="743363"/>
                  <a:pt x="8714909" y="735958"/>
                  <a:pt x="8682559" y="727613"/>
                </a:cubicBezTo>
                <a:lnTo>
                  <a:pt x="8657562" y="722544"/>
                </a:lnTo>
                <a:lnTo>
                  <a:pt x="8651824" y="719783"/>
                </a:lnTo>
                <a:cubicBezTo>
                  <a:pt x="8649736" y="719462"/>
                  <a:pt x="8645782" y="718412"/>
                  <a:pt x="8639961" y="716632"/>
                </a:cubicBezTo>
                <a:cubicBezTo>
                  <a:pt x="8618706" y="711482"/>
                  <a:pt x="8602294" y="707176"/>
                  <a:pt x="8590724" y="703714"/>
                </a:cubicBezTo>
                <a:cubicBezTo>
                  <a:pt x="8579154" y="700253"/>
                  <a:pt x="8569831" y="696773"/>
                  <a:pt x="8562756" y="693275"/>
                </a:cubicBezTo>
                <a:cubicBezTo>
                  <a:pt x="8555681" y="689776"/>
                  <a:pt x="8550742" y="686628"/>
                  <a:pt x="8547941" y="683829"/>
                </a:cubicBezTo>
                <a:cubicBezTo>
                  <a:pt x="8539370" y="675749"/>
                  <a:pt x="8535084" y="666733"/>
                  <a:pt x="8535084" y="656784"/>
                </a:cubicBezTo>
                <a:cubicBezTo>
                  <a:pt x="8535084" y="651487"/>
                  <a:pt x="8536458" y="645956"/>
                  <a:pt x="8539204" y="640193"/>
                </a:cubicBezTo>
                <a:cubicBezTo>
                  <a:pt x="8541950" y="634430"/>
                  <a:pt x="8545704" y="629172"/>
                  <a:pt x="8550468" y="624419"/>
                </a:cubicBezTo>
                <a:cubicBezTo>
                  <a:pt x="8557233" y="617677"/>
                  <a:pt x="8565540" y="612568"/>
                  <a:pt x="8575390" y="609092"/>
                </a:cubicBezTo>
                <a:cubicBezTo>
                  <a:pt x="8585240" y="605617"/>
                  <a:pt x="8596504" y="603879"/>
                  <a:pt x="8609184" y="603879"/>
                </a:cubicBezTo>
                <a:cubicBezTo>
                  <a:pt x="8626574" y="603879"/>
                  <a:pt x="8643777" y="606184"/>
                  <a:pt x="8660792" y="610793"/>
                </a:cubicBezTo>
                <a:cubicBezTo>
                  <a:pt x="8677806" y="615402"/>
                  <a:pt x="8693193" y="621739"/>
                  <a:pt x="8706950" y="629804"/>
                </a:cubicBezTo>
                <a:cubicBezTo>
                  <a:pt x="8720708" y="637869"/>
                  <a:pt x="8731946" y="646992"/>
                  <a:pt x="8740662" y="657173"/>
                </a:cubicBezTo>
                <a:cubicBezTo>
                  <a:pt x="8753346" y="672533"/>
                  <a:pt x="8765062" y="694947"/>
                  <a:pt x="8775808" y="724416"/>
                </a:cubicBezTo>
                <a:lnTo>
                  <a:pt x="8792962" y="724416"/>
                </a:lnTo>
                <a:lnTo>
                  <a:pt x="8792962" y="598950"/>
                </a:lnTo>
                <a:lnTo>
                  <a:pt x="8775600" y="598950"/>
                </a:lnTo>
                <a:cubicBezTo>
                  <a:pt x="8770120" y="617452"/>
                  <a:pt x="8762340" y="626703"/>
                  <a:pt x="8752260" y="626703"/>
                </a:cubicBezTo>
                <a:cubicBezTo>
                  <a:pt x="8748054" y="626703"/>
                  <a:pt x="8738778" y="623245"/>
                  <a:pt x="8724433" y="616328"/>
                </a:cubicBezTo>
                <a:cubicBezTo>
                  <a:pt x="8685427" y="595868"/>
                  <a:pt x="8647171" y="585639"/>
                  <a:pt x="8609666" y="585639"/>
                </a:cubicBezTo>
                <a:close/>
                <a:moveTo>
                  <a:pt x="6622521" y="585639"/>
                </a:moveTo>
                <a:cubicBezTo>
                  <a:pt x="6586006" y="585639"/>
                  <a:pt x="6552052" y="593774"/>
                  <a:pt x="6520656" y="610044"/>
                </a:cubicBezTo>
                <a:cubicBezTo>
                  <a:pt x="6489261" y="626314"/>
                  <a:pt x="6464218" y="648337"/>
                  <a:pt x="6445527" y="676112"/>
                </a:cubicBezTo>
                <a:cubicBezTo>
                  <a:pt x="6426836" y="703888"/>
                  <a:pt x="6417490" y="733915"/>
                  <a:pt x="6417490" y="766194"/>
                </a:cubicBezTo>
                <a:cubicBezTo>
                  <a:pt x="6417490" y="790566"/>
                  <a:pt x="6422910" y="813838"/>
                  <a:pt x="6433751" y="836010"/>
                </a:cubicBezTo>
                <a:cubicBezTo>
                  <a:pt x="6444592" y="858182"/>
                  <a:pt x="6459699" y="877586"/>
                  <a:pt x="6479073" y="894222"/>
                </a:cubicBezTo>
                <a:cubicBezTo>
                  <a:pt x="6498448" y="910857"/>
                  <a:pt x="6520739" y="923690"/>
                  <a:pt x="6545949" y="932719"/>
                </a:cubicBezTo>
                <a:cubicBezTo>
                  <a:pt x="6571158" y="941748"/>
                  <a:pt x="6598128" y="946263"/>
                  <a:pt x="6626858" y="946263"/>
                </a:cubicBezTo>
                <a:cubicBezTo>
                  <a:pt x="6664495" y="946263"/>
                  <a:pt x="6699113" y="938267"/>
                  <a:pt x="6730712" y="922274"/>
                </a:cubicBezTo>
                <a:cubicBezTo>
                  <a:pt x="6762311" y="906281"/>
                  <a:pt x="6787355" y="884534"/>
                  <a:pt x="6805843" y="857033"/>
                </a:cubicBezTo>
                <a:cubicBezTo>
                  <a:pt x="6824332" y="829532"/>
                  <a:pt x="6833576" y="799445"/>
                  <a:pt x="6833576" y="766771"/>
                </a:cubicBezTo>
                <a:cubicBezTo>
                  <a:pt x="6833576" y="745141"/>
                  <a:pt x="6829002" y="723898"/>
                  <a:pt x="6819855" y="703040"/>
                </a:cubicBezTo>
                <a:cubicBezTo>
                  <a:pt x="6810708" y="682183"/>
                  <a:pt x="6797775" y="663318"/>
                  <a:pt x="6781057" y="646446"/>
                </a:cubicBezTo>
                <a:cubicBezTo>
                  <a:pt x="6761301" y="626642"/>
                  <a:pt x="6737977" y="611556"/>
                  <a:pt x="6711085" y="601189"/>
                </a:cubicBezTo>
                <a:cubicBezTo>
                  <a:pt x="6684192" y="590822"/>
                  <a:pt x="6654671" y="585639"/>
                  <a:pt x="6622521" y="585639"/>
                </a:cubicBezTo>
                <a:close/>
                <a:moveTo>
                  <a:pt x="5461400" y="585639"/>
                </a:moveTo>
                <a:lnTo>
                  <a:pt x="5352927" y="831365"/>
                </a:lnTo>
                <a:cubicBezTo>
                  <a:pt x="5337010" y="867210"/>
                  <a:pt x="5320820" y="891511"/>
                  <a:pt x="5304359" y="904270"/>
                </a:cubicBezTo>
                <a:cubicBezTo>
                  <a:pt x="5297500" y="909616"/>
                  <a:pt x="5291316" y="913423"/>
                  <a:pt x="5285806" y="915692"/>
                </a:cubicBezTo>
                <a:cubicBezTo>
                  <a:pt x="5280295" y="917960"/>
                  <a:pt x="5271363" y="919794"/>
                  <a:pt x="5259007" y="921194"/>
                </a:cubicBezTo>
                <a:lnTo>
                  <a:pt x="5259007" y="939854"/>
                </a:lnTo>
                <a:lnTo>
                  <a:pt x="5406643" y="939854"/>
                </a:lnTo>
                <a:lnTo>
                  <a:pt x="5406643" y="920951"/>
                </a:lnTo>
                <a:cubicBezTo>
                  <a:pt x="5397453" y="920491"/>
                  <a:pt x="5391285" y="919859"/>
                  <a:pt x="5388140" y="919054"/>
                </a:cubicBezTo>
                <a:cubicBezTo>
                  <a:pt x="5384996" y="918249"/>
                  <a:pt x="5381942" y="916969"/>
                  <a:pt x="5378982" y="915212"/>
                </a:cubicBezTo>
                <a:cubicBezTo>
                  <a:pt x="5372180" y="911381"/>
                  <a:pt x="5366951" y="906232"/>
                  <a:pt x="5363296" y="899766"/>
                </a:cubicBezTo>
                <a:cubicBezTo>
                  <a:pt x="5359641" y="893299"/>
                  <a:pt x="5357813" y="886720"/>
                  <a:pt x="5357813" y="880029"/>
                </a:cubicBezTo>
                <a:cubicBezTo>
                  <a:pt x="5357813" y="871943"/>
                  <a:pt x="5359589" y="862996"/>
                  <a:pt x="5363140" y="853188"/>
                </a:cubicBezTo>
                <a:lnTo>
                  <a:pt x="5372249" y="833861"/>
                </a:lnTo>
                <a:lnTo>
                  <a:pt x="5508415" y="833861"/>
                </a:lnTo>
                <a:lnTo>
                  <a:pt x="5512744" y="843497"/>
                </a:lnTo>
                <a:cubicBezTo>
                  <a:pt x="5513969" y="845782"/>
                  <a:pt x="5515068" y="848063"/>
                  <a:pt x="5516039" y="850339"/>
                </a:cubicBezTo>
                <a:cubicBezTo>
                  <a:pt x="5517011" y="852616"/>
                  <a:pt x="5517674" y="854109"/>
                  <a:pt x="5518029" y="854821"/>
                </a:cubicBezTo>
                <a:cubicBezTo>
                  <a:pt x="5525839" y="871621"/>
                  <a:pt x="5530859" y="883104"/>
                  <a:pt x="5533086" y="889270"/>
                </a:cubicBezTo>
                <a:cubicBezTo>
                  <a:pt x="5535313" y="895437"/>
                  <a:pt x="5536427" y="900429"/>
                  <a:pt x="5536427" y="904247"/>
                </a:cubicBezTo>
                <a:cubicBezTo>
                  <a:pt x="5536427" y="909629"/>
                  <a:pt x="5534085" y="913704"/>
                  <a:pt x="5529398" y="916474"/>
                </a:cubicBezTo>
                <a:cubicBezTo>
                  <a:pt x="5524712" y="919243"/>
                  <a:pt x="5516473" y="920627"/>
                  <a:pt x="5504680" y="920627"/>
                </a:cubicBezTo>
                <a:lnTo>
                  <a:pt x="5474171" y="920627"/>
                </a:lnTo>
                <a:lnTo>
                  <a:pt x="5474171" y="939854"/>
                </a:lnTo>
                <a:lnTo>
                  <a:pt x="5680305" y="939854"/>
                </a:lnTo>
                <a:lnTo>
                  <a:pt x="5680305" y="920627"/>
                </a:lnTo>
                <a:lnTo>
                  <a:pt x="5666185" y="920627"/>
                </a:lnTo>
                <a:cubicBezTo>
                  <a:pt x="5657589" y="920627"/>
                  <a:pt x="5650266" y="919437"/>
                  <a:pt x="5644218" y="917055"/>
                </a:cubicBezTo>
                <a:cubicBezTo>
                  <a:pt x="5638169" y="914674"/>
                  <a:pt x="5632666" y="910739"/>
                  <a:pt x="5627706" y="905250"/>
                </a:cubicBezTo>
                <a:cubicBezTo>
                  <a:pt x="5622747" y="899762"/>
                  <a:pt x="5618367" y="893826"/>
                  <a:pt x="5614567" y="887443"/>
                </a:cubicBezTo>
                <a:lnTo>
                  <a:pt x="5476895" y="585639"/>
                </a:lnTo>
                <a:close/>
                <a:moveTo>
                  <a:pt x="4508900" y="585639"/>
                </a:moveTo>
                <a:lnTo>
                  <a:pt x="4400426" y="831365"/>
                </a:lnTo>
                <a:cubicBezTo>
                  <a:pt x="4384510" y="867210"/>
                  <a:pt x="4368320" y="891511"/>
                  <a:pt x="4351859" y="904270"/>
                </a:cubicBezTo>
                <a:cubicBezTo>
                  <a:pt x="4345000" y="909616"/>
                  <a:pt x="4338816" y="913423"/>
                  <a:pt x="4333306" y="915692"/>
                </a:cubicBezTo>
                <a:cubicBezTo>
                  <a:pt x="4327796" y="917960"/>
                  <a:pt x="4318862" y="919794"/>
                  <a:pt x="4306507" y="921194"/>
                </a:cubicBezTo>
                <a:lnTo>
                  <a:pt x="4306507" y="939854"/>
                </a:lnTo>
                <a:lnTo>
                  <a:pt x="4454143" y="939854"/>
                </a:lnTo>
                <a:lnTo>
                  <a:pt x="4454143" y="920951"/>
                </a:lnTo>
                <a:cubicBezTo>
                  <a:pt x="4444953" y="920491"/>
                  <a:pt x="4438786" y="919859"/>
                  <a:pt x="4435640" y="919054"/>
                </a:cubicBezTo>
                <a:cubicBezTo>
                  <a:pt x="4432496" y="918249"/>
                  <a:pt x="4429442" y="916969"/>
                  <a:pt x="4426482" y="915212"/>
                </a:cubicBezTo>
                <a:cubicBezTo>
                  <a:pt x="4419680" y="911381"/>
                  <a:pt x="4414451" y="906232"/>
                  <a:pt x="4410796" y="899766"/>
                </a:cubicBezTo>
                <a:cubicBezTo>
                  <a:pt x="4407141" y="893299"/>
                  <a:pt x="4405315" y="886720"/>
                  <a:pt x="4405315" y="880029"/>
                </a:cubicBezTo>
                <a:cubicBezTo>
                  <a:pt x="4405315" y="871943"/>
                  <a:pt x="4407089" y="862996"/>
                  <a:pt x="4410640" y="853188"/>
                </a:cubicBezTo>
                <a:lnTo>
                  <a:pt x="4419749" y="833861"/>
                </a:lnTo>
                <a:lnTo>
                  <a:pt x="4555915" y="833861"/>
                </a:lnTo>
                <a:lnTo>
                  <a:pt x="4560244" y="843497"/>
                </a:lnTo>
                <a:cubicBezTo>
                  <a:pt x="4561469" y="845782"/>
                  <a:pt x="4562568" y="848063"/>
                  <a:pt x="4563539" y="850339"/>
                </a:cubicBezTo>
                <a:cubicBezTo>
                  <a:pt x="4564511" y="852616"/>
                  <a:pt x="4565174" y="854109"/>
                  <a:pt x="4565528" y="854821"/>
                </a:cubicBezTo>
                <a:cubicBezTo>
                  <a:pt x="4573339" y="871621"/>
                  <a:pt x="4578359" y="883104"/>
                  <a:pt x="4580587" y="889270"/>
                </a:cubicBezTo>
                <a:cubicBezTo>
                  <a:pt x="4582814" y="895437"/>
                  <a:pt x="4583928" y="900429"/>
                  <a:pt x="4583928" y="904247"/>
                </a:cubicBezTo>
                <a:cubicBezTo>
                  <a:pt x="4583928" y="909629"/>
                  <a:pt x="4581585" y="913704"/>
                  <a:pt x="4576899" y="916474"/>
                </a:cubicBezTo>
                <a:cubicBezTo>
                  <a:pt x="4572212" y="919243"/>
                  <a:pt x="4563973" y="920627"/>
                  <a:pt x="4552180" y="920627"/>
                </a:cubicBezTo>
                <a:lnTo>
                  <a:pt x="4521672" y="920627"/>
                </a:lnTo>
                <a:lnTo>
                  <a:pt x="4521672" y="939854"/>
                </a:lnTo>
                <a:lnTo>
                  <a:pt x="4727805" y="939854"/>
                </a:lnTo>
                <a:lnTo>
                  <a:pt x="4727805" y="920627"/>
                </a:lnTo>
                <a:lnTo>
                  <a:pt x="4713685" y="920627"/>
                </a:lnTo>
                <a:cubicBezTo>
                  <a:pt x="4705088" y="920627"/>
                  <a:pt x="4697766" y="919437"/>
                  <a:pt x="4691718" y="917055"/>
                </a:cubicBezTo>
                <a:cubicBezTo>
                  <a:pt x="4685670" y="914674"/>
                  <a:pt x="4680166" y="910739"/>
                  <a:pt x="4675206" y="905250"/>
                </a:cubicBezTo>
                <a:cubicBezTo>
                  <a:pt x="4670247" y="899762"/>
                  <a:pt x="4665868" y="893826"/>
                  <a:pt x="4662067" y="887443"/>
                </a:cubicBezTo>
                <a:lnTo>
                  <a:pt x="4524395" y="585639"/>
                </a:lnTo>
                <a:close/>
                <a:moveTo>
                  <a:pt x="3649505" y="585639"/>
                </a:moveTo>
                <a:cubicBezTo>
                  <a:pt x="3613706" y="585639"/>
                  <a:pt x="3581363" y="596310"/>
                  <a:pt x="3552474" y="617652"/>
                </a:cubicBezTo>
                <a:cubicBezTo>
                  <a:pt x="3535930" y="626095"/>
                  <a:pt x="3520861" y="638507"/>
                  <a:pt x="3507264" y="654889"/>
                </a:cubicBezTo>
                <a:cubicBezTo>
                  <a:pt x="3493669" y="671271"/>
                  <a:pt x="3483304" y="688954"/>
                  <a:pt x="3476170" y="707940"/>
                </a:cubicBezTo>
                <a:cubicBezTo>
                  <a:pt x="3469035" y="726925"/>
                  <a:pt x="3465468" y="746046"/>
                  <a:pt x="3465468" y="765304"/>
                </a:cubicBezTo>
                <a:cubicBezTo>
                  <a:pt x="3465468" y="797700"/>
                  <a:pt x="3474501" y="827850"/>
                  <a:pt x="3492566" y="855753"/>
                </a:cubicBezTo>
                <a:cubicBezTo>
                  <a:pt x="3510630" y="883656"/>
                  <a:pt x="3534908" y="905798"/>
                  <a:pt x="3565400" y="922182"/>
                </a:cubicBezTo>
                <a:cubicBezTo>
                  <a:pt x="3595891" y="938565"/>
                  <a:pt x="3628840" y="946756"/>
                  <a:pt x="3664249" y="946756"/>
                </a:cubicBezTo>
                <a:cubicBezTo>
                  <a:pt x="3720724" y="946756"/>
                  <a:pt x="3766130" y="925663"/>
                  <a:pt x="3800465" y="883476"/>
                </a:cubicBezTo>
                <a:cubicBezTo>
                  <a:pt x="3808340" y="873611"/>
                  <a:pt x="3814670" y="863815"/>
                  <a:pt x="3819455" y="854089"/>
                </a:cubicBezTo>
                <a:cubicBezTo>
                  <a:pt x="3824240" y="844362"/>
                  <a:pt x="3828700" y="830061"/>
                  <a:pt x="3832837" y="811183"/>
                </a:cubicBezTo>
                <a:lnTo>
                  <a:pt x="3815624" y="811183"/>
                </a:lnTo>
                <a:cubicBezTo>
                  <a:pt x="3809985" y="828623"/>
                  <a:pt x="3804742" y="841911"/>
                  <a:pt x="3799893" y="851048"/>
                </a:cubicBezTo>
                <a:cubicBezTo>
                  <a:pt x="3795044" y="860185"/>
                  <a:pt x="3788609" y="869401"/>
                  <a:pt x="3780587" y="878696"/>
                </a:cubicBezTo>
                <a:cubicBezTo>
                  <a:pt x="3771110" y="889378"/>
                  <a:pt x="3760582" y="898404"/>
                  <a:pt x="3749003" y="905776"/>
                </a:cubicBezTo>
                <a:cubicBezTo>
                  <a:pt x="3737424" y="913148"/>
                  <a:pt x="3724984" y="918699"/>
                  <a:pt x="3711682" y="922428"/>
                </a:cubicBezTo>
                <a:cubicBezTo>
                  <a:pt x="3698380" y="926158"/>
                  <a:pt x="3684422" y="928022"/>
                  <a:pt x="3669810" y="928022"/>
                </a:cubicBezTo>
                <a:cubicBezTo>
                  <a:pt x="3654191" y="928022"/>
                  <a:pt x="3639936" y="925623"/>
                  <a:pt x="3627045" y="920824"/>
                </a:cubicBezTo>
                <a:cubicBezTo>
                  <a:pt x="3614154" y="916025"/>
                  <a:pt x="3603705" y="910180"/>
                  <a:pt x="3595699" y="903288"/>
                </a:cubicBezTo>
                <a:cubicBezTo>
                  <a:pt x="3587372" y="893356"/>
                  <a:pt x="3580796" y="882688"/>
                  <a:pt x="3575970" y="871284"/>
                </a:cubicBezTo>
                <a:cubicBezTo>
                  <a:pt x="3571144" y="859880"/>
                  <a:pt x="3567544" y="845647"/>
                  <a:pt x="3565172" y="828586"/>
                </a:cubicBezTo>
                <a:cubicBezTo>
                  <a:pt x="3562799" y="811525"/>
                  <a:pt x="3561614" y="791734"/>
                  <a:pt x="3561614" y="769213"/>
                </a:cubicBezTo>
                <a:cubicBezTo>
                  <a:pt x="3561614" y="730362"/>
                  <a:pt x="3564933" y="698643"/>
                  <a:pt x="3571573" y="674056"/>
                </a:cubicBezTo>
                <a:cubicBezTo>
                  <a:pt x="3578213" y="649469"/>
                  <a:pt x="3588191" y="631544"/>
                  <a:pt x="3601505" y="620281"/>
                </a:cubicBezTo>
                <a:cubicBezTo>
                  <a:pt x="3614820" y="609018"/>
                  <a:pt x="3632108" y="603386"/>
                  <a:pt x="3653372" y="603386"/>
                </a:cubicBezTo>
                <a:cubicBezTo>
                  <a:pt x="3671435" y="603386"/>
                  <a:pt x="3689113" y="607507"/>
                  <a:pt x="3706403" y="615748"/>
                </a:cubicBezTo>
                <a:cubicBezTo>
                  <a:pt x="3723694" y="623989"/>
                  <a:pt x="3739708" y="636013"/>
                  <a:pt x="3754445" y="651819"/>
                </a:cubicBezTo>
                <a:cubicBezTo>
                  <a:pt x="3769182" y="667626"/>
                  <a:pt x="3781872" y="686279"/>
                  <a:pt x="3792515" y="707778"/>
                </a:cubicBezTo>
                <a:cubicBezTo>
                  <a:pt x="3796927" y="716444"/>
                  <a:pt x="3800340" y="724354"/>
                  <a:pt x="3802755" y="731509"/>
                </a:cubicBezTo>
                <a:cubicBezTo>
                  <a:pt x="3805170" y="738664"/>
                  <a:pt x="3808040" y="749364"/>
                  <a:pt x="3811365" y="763609"/>
                </a:cubicBezTo>
                <a:lnTo>
                  <a:pt x="3828489" y="763609"/>
                </a:lnTo>
                <a:lnTo>
                  <a:pt x="3821190" y="591308"/>
                </a:lnTo>
                <a:lnTo>
                  <a:pt x="3805326" y="591308"/>
                </a:lnTo>
                <a:cubicBezTo>
                  <a:pt x="3788081" y="615344"/>
                  <a:pt x="3774576" y="627362"/>
                  <a:pt x="3764811" y="627362"/>
                </a:cubicBezTo>
                <a:cubicBezTo>
                  <a:pt x="3760708" y="627362"/>
                  <a:pt x="3753919" y="624079"/>
                  <a:pt x="3744444" y="617514"/>
                </a:cubicBezTo>
                <a:cubicBezTo>
                  <a:pt x="3734035" y="609805"/>
                  <a:pt x="3723984" y="603625"/>
                  <a:pt x="3714291" y="598971"/>
                </a:cubicBezTo>
                <a:cubicBezTo>
                  <a:pt x="3704598" y="594317"/>
                  <a:pt x="3694308" y="590931"/>
                  <a:pt x="3683419" y="588814"/>
                </a:cubicBezTo>
                <a:cubicBezTo>
                  <a:pt x="3672531" y="586697"/>
                  <a:pt x="3661226" y="585639"/>
                  <a:pt x="3649505" y="585639"/>
                </a:cubicBezTo>
                <a:close/>
                <a:moveTo>
                  <a:pt x="3214513" y="507746"/>
                </a:moveTo>
                <a:lnTo>
                  <a:pt x="3165033" y="584653"/>
                </a:lnTo>
                <a:lnTo>
                  <a:pt x="3181683" y="584653"/>
                </a:lnTo>
                <a:lnTo>
                  <a:pt x="3321558" y="507746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98938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826273D8-6EE2-4051-2A9B-41893C78C8BF}"/>
              </a:ext>
            </a:extLst>
          </p:cNvPr>
          <p:cNvSpPr/>
          <p:nvPr/>
        </p:nvSpPr>
        <p:spPr>
          <a:xfrm>
            <a:off x="113221" y="3726612"/>
            <a:ext cx="1935914" cy="2700067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A1ADBFB-468D-DDAF-82C9-34E0B5BBB121}"/>
              </a:ext>
            </a:extLst>
          </p:cNvPr>
          <p:cNvSpPr txBox="1"/>
          <p:nvPr/>
        </p:nvSpPr>
        <p:spPr>
          <a:xfrm>
            <a:off x="255918" y="3861759"/>
            <a:ext cx="572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01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EDAD2DEB-1ABF-EB4E-3289-4726E41D30E9}"/>
              </a:ext>
            </a:extLst>
          </p:cNvPr>
          <p:cNvSpPr txBox="1"/>
          <p:nvPr/>
        </p:nvSpPr>
        <p:spPr>
          <a:xfrm>
            <a:off x="141127" y="4209978"/>
            <a:ext cx="1919866" cy="24159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</a:pPr>
            <a:r>
              <a:rPr lang="fr-FR" sz="12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- Choisir ou non une situation à risque correspondant à l’évènement déclaré</a:t>
            </a:r>
          </a:p>
          <a:p>
            <a:pPr lvl="0">
              <a:lnSpc>
                <a:spcPct val="115000"/>
              </a:lnSpc>
            </a:pPr>
            <a:r>
              <a:rPr lang="fr-FR" sz="12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- Détailler le résumé clinique dans le point « que s’est-il passé »</a:t>
            </a:r>
            <a:endParaRPr lang="fr-FR" sz="1200" b="1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</a:pPr>
            <a:r>
              <a:rPr lang="fr-FR" sz="12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-Attention à l’anonymisation des noms et lieux</a:t>
            </a:r>
            <a:endParaRPr lang="fr-FR" sz="1200" b="1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Aptos" panose="020B0004020202020204" pitchFamily="34" charset="0"/>
              <a:buChar char="-"/>
            </a:pPr>
            <a:endParaRPr lang="fr-FR" sz="1200" b="1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DC4493B1-035E-197C-1D17-940E2ADC2AC0}"/>
              </a:ext>
            </a:extLst>
          </p:cNvPr>
          <p:cNvSpPr/>
          <p:nvPr/>
        </p:nvSpPr>
        <p:spPr>
          <a:xfrm>
            <a:off x="839639" y="2964612"/>
            <a:ext cx="483078" cy="46166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D5F61900-7A2D-1E42-8E05-6F90E22943E0}"/>
              </a:ext>
            </a:extLst>
          </p:cNvPr>
          <p:cNvSpPr/>
          <p:nvPr/>
        </p:nvSpPr>
        <p:spPr>
          <a:xfrm>
            <a:off x="90755" y="2060575"/>
            <a:ext cx="1935914" cy="828675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EB024A5-0986-638B-9A92-19902F8714DC}"/>
              </a:ext>
            </a:extLst>
          </p:cNvPr>
          <p:cNvSpPr txBox="1"/>
          <p:nvPr/>
        </p:nvSpPr>
        <p:spPr>
          <a:xfrm>
            <a:off x="114300" y="2294278"/>
            <a:ext cx="1943099" cy="361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</a:pPr>
            <a:r>
              <a:rPr lang="fr-FR" sz="1600" b="1" dirty="0">
                <a:ea typeface="Aptos" panose="020B0004020202020204" pitchFamily="34" charset="0"/>
                <a:cs typeface="Times New Roman" panose="02020603050405020304" pitchFamily="18" charset="0"/>
              </a:rPr>
              <a:t>Situation à risque</a:t>
            </a:r>
            <a:endParaRPr lang="fr-FR" sz="1600" b="1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Image 9" descr="Une image contenant texte, Police, logo, cercle&#10;&#10;Description générée automatiquement">
            <a:extLst>
              <a:ext uri="{FF2B5EF4-FFF2-40B4-BE49-F238E27FC236}">
                <a16:creationId xmlns:a16="http://schemas.microsoft.com/office/drawing/2014/main" id="{786E19A7-D28B-932F-2131-BF93F7FB8C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762" y="126460"/>
            <a:ext cx="1258398" cy="1258398"/>
          </a:xfrm>
          <a:prstGeom prst="rect">
            <a:avLst/>
          </a:prstGeom>
          <a:gradFill>
            <a:gsLst>
              <a:gs pos="95000">
                <a:srgbClr val="002537"/>
              </a:gs>
              <a:gs pos="41000">
                <a:srgbClr val="386480"/>
              </a:gs>
              <a:gs pos="99500">
                <a:srgbClr val="8BCEED"/>
              </a:gs>
              <a:gs pos="0">
                <a:schemeClr val="accent1">
                  <a:lumMod val="45000"/>
                  <a:lumOff val="55000"/>
                </a:schemeClr>
              </a:gs>
            </a:gsLst>
            <a:lin ang="3000000" scaled="0"/>
          </a:gradFill>
          <a:ln w="57150" cap="rnd">
            <a:solidFill>
              <a:schemeClr val="bg1">
                <a:alpha val="44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185031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113D941-876B-7C78-EAF4-9FC39C17C3F3}"/>
              </a:ext>
            </a:extLst>
          </p:cNvPr>
          <p:cNvSpPr/>
          <p:nvPr/>
        </p:nvSpPr>
        <p:spPr>
          <a:xfrm>
            <a:off x="143367" y="500375"/>
            <a:ext cx="11899334" cy="4007948"/>
          </a:xfrm>
          <a:prstGeom prst="rect">
            <a:avLst/>
          </a:prstGeom>
          <a:gradFill flip="none" rotWithShape="1">
            <a:gsLst>
              <a:gs pos="95000">
                <a:srgbClr val="002537"/>
              </a:gs>
              <a:gs pos="41000">
                <a:srgbClr val="386480"/>
              </a:gs>
              <a:gs pos="99500">
                <a:srgbClr val="8BCEED"/>
              </a:gs>
              <a:gs pos="0">
                <a:schemeClr val="accent1">
                  <a:lumMod val="45000"/>
                  <a:lumOff val="55000"/>
                </a:schemeClr>
              </a:gs>
            </a:gsLst>
            <a:lin ang="30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Forme libre : forme 1">
            <a:extLst>
              <a:ext uri="{FF2B5EF4-FFF2-40B4-BE49-F238E27FC236}">
                <a16:creationId xmlns:a16="http://schemas.microsoft.com/office/drawing/2014/main" id="{492B488A-8B8E-5306-B381-CB97144EAB6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266727" y="2967335"/>
                </a:moveTo>
                <a:cubicBezTo>
                  <a:pt x="224231" y="2967335"/>
                  <a:pt x="189781" y="3001785"/>
                  <a:pt x="189781" y="3044281"/>
                </a:cubicBezTo>
                <a:lnTo>
                  <a:pt x="189781" y="3352054"/>
                </a:lnTo>
                <a:cubicBezTo>
                  <a:pt x="189781" y="3394550"/>
                  <a:pt x="224231" y="3429000"/>
                  <a:pt x="266727" y="3429000"/>
                </a:cubicBezTo>
                <a:lnTo>
                  <a:pt x="11882862" y="3429000"/>
                </a:lnTo>
                <a:cubicBezTo>
                  <a:pt x="11925358" y="3429000"/>
                  <a:pt x="11959808" y="3394550"/>
                  <a:pt x="11959808" y="3352054"/>
                </a:cubicBezTo>
                <a:lnTo>
                  <a:pt x="11959808" y="3044281"/>
                </a:lnTo>
                <a:cubicBezTo>
                  <a:pt x="11959808" y="3001785"/>
                  <a:pt x="11925358" y="2967335"/>
                  <a:pt x="11882862" y="2967335"/>
                </a:cubicBezTo>
                <a:close/>
                <a:moveTo>
                  <a:pt x="3391279" y="1284224"/>
                </a:moveTo>
                <a:lnTo>
                  <a:pt x="3453993" y="1424727"/>
                </a:lnTo>
                <a:lnTo>
                  <a:pt x="3330251" y="1424727"/>
                </a:lnTo>
                <a:close/>
                <a:moveTo>
                  <a:pt x="2952697" y="1201894"/>
                </a:moveTo>
                <a:lnTo>
                  <a:pt x="2952697" y="1220628"/>
                </a:lnTo>
                <a:lnTo>
                  <a:pt x="2967052" y="1220628"/>
                </a:lnTo>
                <a:cubicBezTo>
                  <a:pt x="2985108" y="1220628"/>
                  <a:pt x="2998679" y="1224644"/>
                  <a:pt x="3007766" y="1232675"/>
                </a:cubicBezTo>
                <a:cubicBezTo>
                  <a:pt x="3012273" y="1236227"/>
                  <a:pt x="3015712" y="1240808"/>
                  <a:pt x="3018085" y="1246420"/>
                </a:cubicBezTo>
                <a:cubicBezTo>
                  <a:pt x="3020457" y="1252031"/>
                  <a:pt x="3022266" y="1259972"/>
                  <a:pt x="3023511" y="1270243"/>
                </a:cubicBezTo>
                <a:cubicBezTo>
                  <a:pt x="3023511" y="1296757"/>
                  <a:pt x="3023511" y="1338388"/>
                  <a:pt x="3023511" y="1395136"/>
                </a:cubicBezTo>
                <a:cubicBezTo>
                  <a:pt x="3023511" y="1409001"/>
                  <a:pt x="3023511" y="1419400"/>
                  <a:pt x="3023511" y="1426333"/>
                </a:cubicBezTo>
                <a:cubicBezTo>
                  <a:pt x="3023511" y="1433266"/>
                  <a:pt x="3023511" y="1440521"/>
                  <a:pt x="3023511" y="1448098"/>
                </a:cubicBezTo>
                <a:cubicBezTo>
                  <a:pt x="3023511" y="1455675"/>
                  <a:pt x="3023511" y="1464220"/>
                  <a:pt x="3023511" y="1473734"/>
                </a:cubicBezTo>
                <a:cubicBezTo>
                  <a:pt x="3023511" y="1493145"/>
                  <a:pt x="3018951" y="1507414"/>
                  <a:pt x="3009830" y="1516539"/>
                </a:cubicBezTo>
                <a:cubicBezTo>
                  <a:pt x="3000710" y="1525665"/>
                  <a:pt x="2986451" y="1530228"/>
                  <a:pt x="2967052" y="1530228"/>
                </a:cubicBezTo>
                <a:lnTo>
                  <a:pt x="2952697" y="1530228"/>
                </a:lnTo>
                <a:lnTo>
                  <a:pt x="2952697" y="1549454"/>
                </a:lnTo>
                <a:lnTo>
                  <a:pt x="3175426" y="1549454"/>
                </a:lnTo>
                <a:lnTo>
                  <a:pt x="3175426" y="1530228"/>
                </a:lnTo>
                <a:lnTo>
                  <a:pt x="3160825" y="1530228"/>
                </a:lnTo>
                <a:cubicBezTo>
                  <a:pt x="3141652" y="1530228"/>
                  <a:pt x="3127531" y="1525689"/>
                  <a:pt x="3118461" y="1516613"/>
                </a:cubicBezTo>
                <a:cubicBezTo>
                  <a:pt x="3109390" y="1507536"/>
                  <a:pt x="3104855" y="1493243"/>
                  <a:pt x="3104855" y="1473734"/>
                </a:cubicBezTo>
                <a:lnTo>
                  <a:pt x="3104855" y="1277122"/>
                </a:lnTo>
                <a:cubicBezTo>
                  <a:pt x="3104855" y="1257499"/>
                  <a:pt x="3109363" y="1243179"/>
                  <a:pt x="3118378" y="1234158"/>
                </a:cubicBezTo>
                <a:cubicBezTo>
                  <a:pt x="3127393" y="1225138"/>
                  <a:pt x="3141542" y="1220628"/>
                  <a:pt x="3160825" y="1220628"/>
                </a:cubicBezTo>
                <a:lnTo>
                  <a:pt x="3175426" y="1220628"/>
                </a:lnTo>
                <a:lnTo>
                  <a:pt x="3175426" y="1201894"/>
                </a:lnTo>
                <a:close/>
                <a:moveTo>
                  <a:pt x="2512237" y="1201894"/>
                </a:moveTo>
                <a:lnTo>
                  <a:pt x="2512237" y="1220628"/>
                </a:lnTo>
                <a:lnTo>
                  <a:pt x="2526353" y="1220628"/>
                </a:lnTo>
                <a:cubicBezTo>
                  <a:pt x="2545859" y="1220628"/>
                  <a:pt x="2560145" y="1225164"/>
                  <a:pt x="2569210" y="1234235"/>
                </a:cubicBezTo>
                <a:cubicBezTo>
                  <a:pt x="2578275" y="1243307"/>
                  <a:pt x="2582808" y="1257604"/>
                  <a:pt x="2582808" y="1277126"/>
                </a:cubicBezTo>
                <a:lnTo>
                  <a:pt x="2582808" y="1473741"/>
                </a:lnTo>
                <a:cubicBezTo>
                  <a:pt x="2582808" y="1511728"/>
                  <a:pt x="2563989" y="1530721"/>
                  <a:pt x="2526353" y="1530721"/>
                </a:cubicBezTo>
                <a:lnTo>
                  <a:pt x="2512237" y="1530721"/>
                </a:lnTo>
                <a:lnTo>
                  <a:pt x="2512976" y="1549454"/>
                </a:lnTo>
                <a:lnTo>
                  <a:pt x="2890366" y="1549454"/>
                </a:lnTo>
                <a:lnTo>
                  <a:pt x="2890366" y="1400644"/>
                </a:lnTo>
                <a:lnTo>
                  <a:pt x="2872491" y="1400644"/>
                </a:lnTo>
                <a:cubicBezTo>
                  <a:pt x="2866380" y="1422397"/>
                  <a:pt x="2860882" y="1438872"/>
                  <a:pt x="2855995" y="1450070"/>
                </a:cubicBezTo>
                <a:cubicBezTo>
                  <a:pt x="2847599" y="1469361"/>
                  <a:pt x="2835790" y="1485454"/>
                  <a:pt x="2820569" y="1498349"/>
                </a:cubicBezTo>
                <a:cubicBezTo>
                  <a:pt x="2811706" y="1505969"/>
                  <a:pt x="2802276" y="1512127"/>
                  <a:pt x="2792280" y="1516821"/>
                </a:cubicBezTo>
                <a:cubicBezTo>
                  <a:pt x="2782284" y="1521514"/>
                  <a:pt x="2770858" y="1525004"/>
                  <a:pt x="2758003" y="1527291"/>
                </a:cubicBezTo>
                <a:cubicBezTo>
                  <a:pt x="2745148" y="1529577"/>
                  <a:pt x="2730669" y="1530721"/>
                  <a:pt x="2714564" y="1530721"/>
                </a:cubicBezTo>
                <a:lnTo>
                  <a:pt x="2664152" y="1530721"/>
                </a:lnTo>
                <a:lnTo>
                  <a:pt x="2664152" y="1389478"/>
                </a:lnTo>
                <a:lnTo>
                  <a:pt x="2672995" y="1389478"/>
                </a:lnTo>
                <a:cubicBezTo>
                  <a:pt x="2698130" y="1389478"/>
                  <a:pt x="2717332" y="1397665"/>
                  <a:pt x="2730602" y="1414039"/>
                </a:cubicBezTo>
                <a:cubicBezTo>
                  <a:pt x="2735766" y="1420659"/>
                  <a:pt x="2739918" y="1427110"/>
                  <a:pt x="2743058" y="1433393"/>
                </a:cubicBezTo>
                <a:cubicBezTo>
                  <a:pt x="2746198" y="1439676"/>
                  <a:pt x="2749071" y="1447991"/>
                  <a:pt x="2751677" y="1458339"/>
                </a:cubicBezTo>
                <a:cubicBezTo>
                  <a:pt x="2754284" y="1468687"/>
                  <a:pt x="2756763" y="1481116"/>
                  <a:pt x="2759115" y="1495626"/>
                </a:cubicBezTo>
                <a:lnTo>
                  <a:pt x="2777020" y="1495626"/>
                </a:lnTo>
                <a:lnTo>
                  <a:pt x="2777020" y="1264177"/>
                </a:lnTo>
                <a:lnTo>
                  <a:pt x="2758976" y="1264177"/>
                </a:lnTo>
                <a:cubicBezTo>
                  <a:pt x="2757048" y="1280381"/>
                  <a:pt x="2755101" y="1292005"/>
                  <a:pt x="2753137" y="1299049"/>
                </a:cubicBezTo>
                <a:cubicBezTo>
                  <a:pt x="2749460" y="1314521"/>
                  <a:pt x="2743781" y="1327864"/>
                  <a:pt x="2736098" y="1339077"/>
                </a:cubicBezTo>
                <a:cubicBezTo>
                  <a:pt x="2721455" y="1360517"/>
                  <a:pt x="2701709" y="1371237"/>
                  <a:pt x="2676862" y="1371237"/>
                </a:cubicBezTo>
                <a:lnTo>
                  <a:pt x="2664152" y="1371237"/>
                </a:lnTo>
                <a:lnTo>
                  <a:pt x="2664152" y="1220628"/>
                </a:lnTo>
                <a:lnTo>
                  <a:pt x="2725441" y="1220628"/>
                </a:lnTo>
                <a:cubicBezTo>
                  <a:pt x="2753013" y="1220628"/>
                  <a:pt x="2777248" y="1224736"/>
                  <a:pt x="2798146" y="1232953"/>
                </a:cubicBezTo>
                <a:cubicBezTo>
                  <a:pt x="2807736" y="1237549"/>
                  <a:pt x="2817147" y="1245340"/>
                  <a:pt x="2826377" y="1256328"/>
                </a:cubicBezTo>
                <a:cubicBezTo>
                  <a:pt x="2834850" y="1266593"/>
                  <a:pt x="2841650" y="1277286"/>
                  <a:pt x="2846775" y="1288405"/>
                </a:cubicBezTo>
                <a:cubicBezTo>
                  <a:pt x="2851900" y="1299524"/>
                  <a:pt x="2858057" y="1317532"/>
                  <a:pt x="2865247" y="1342428"/>
                </a:cubicBezTo>
                <a:lnTo>
                  <a:pt x="2881427" y="1342428"/>
                </a:lnTo>
                <a:lnTo>
                  <a:pt x="2881427" y="1201894"/>
                </a:lnTo>
                <a:close/>
                <a:moveTo>
                  <a:pt x="3818591" y="1195239"/>
                </a:moveTo>
                <a:cubicBezTo>
                  <a:pt x="3793595" y="1195239"/>
                  <a:pt x="3770741" y="1199577"/>
                  <a:pt x="3750030" y="1208253"/>
                </a:cubicBezTo>
                <a:cubicBezTo>
                  <a:pt x="3729320" y="1216929"/>
                  <a:pt x="3713115" y="1229099"/>
                  <a:pt x="3701419" y="1244763"/>
                </a:cubicBezTo>
                <a:cubicBezTo>
                  <a:pt x="3689721" y="1260427"/>
                  <a:pt x="3683873" y="1278160"/>
                  <a:pt x="3683873" y="1297962"/>
                </a:cubicBezTo>
                <a:cubicBezTo>
                  <a:pt x="3683873" y="1314611"/>
                  <a:pt x="3689424" y="1330090"/>
                  <a:pt x="3700527" y="1344400"/>
                </a:cubicBezTo>
                <a:cubicBezTo>
                  <a:pt x="3707159" y="1353415"/>
                  <a:pt x="3715356" y="1361067"/>
                  <a:pt x="3725117" y="1367357"/>
                </a:cubicBezTo>
                <a:cubicBezTo>
                  <a:pt x="3734878" y="1373646"/>
                  <a:pt x="3748632" y="1379878"/>
                  <a:pt x="3766380" y="1386050"/>
                </a:cubicBezTo>
                <a:cubicBezTo>
                  <a:pt x="3779519" y="1391509"/>
                  <a:pt x="3805074" y="1399364"/>
                  <a:pt x="3843048" y="1409614"/>
                </a:cubicBezTo>
                <a:lnTo>
                  <a:pt x="3867216" y="1416150"/>
                </a:lnTo>
                <a:cubicBezTo>
                  <a:pt x="3886787" y="1421408"/>
                  <a:pt x="3902215" y="1425961"/>
                  <a:pt x="3913500" y="1429809"/>
                </a:cubicBezTo>
                <a:cubicBezTo>
                  <a:pt x="3924784" y="1433657"/>
                  <a:pt x="3933815" y="1437334"/>
                  <a:pt x="3940591" y="1440840"/>
                </a:cubicBezTo>
                <a:cubicBezTo>
                  <a:pt x="3947368" y="1444346"/>
                  <a:pt x="3952884" y="1448154"/>
                  <a:pt x="3957141" y="1452265"/>
                </a:cubicBezTo>
                <a:cubicBezTo>
                  <a:pt x="3965994" y="1461132"/>
                  <a:pt x="3970422" y="1470977"/>
                  <a:pt x="3970422" y="1481802"/>
                </a:cubicBezTo>
                <a:cubicBezTo>
                  <a:pt x="3970422" y="1492263"/>
                  <a:pt x="3967099" y="1501707"/>
                  <a:pt x="3960456" y="1510132"/>
                </a:cubicBezTo>
                <a:cubicBezTo>
                  <a:pt x="3953812" y="1518558"/>
                  <a:pt x="3944376" y="1525205"/>
                  <a:pt x="3932149" y="1530074"/>
                </a:cubicBezTo>
                <a:cubicBezTo>
                  <a:pt x="3919922" y="1534942"/>
                  <a:pt x="3906287" y="1537376"/>
                  <a:pt x="3891246" y="1537376"/>
                </a:cubicBezTo>
                <a:cubicBezTo>
                  <a:pt x="3874073" y="1537376"/>
                  <a:pt x="3856029" y="1534321"/>
                  <a:pt x="3837113" y="1528211"/>
                </a:cubicBezTo>
                <a:cubicBezTo>
                  <a:pt x="3818197" y="1522102"/>
                  <a:pt x="3800041" y="1513489"/>
                  <a:pt x="3782646" y="1502373"/>
                </a:cubicBezTo>
                <a:cubicBezTo>
                  <a:pt x="3765252" y="1491258"/>
                  <a:pt x="3750964" y="1479234"/>
                  <a:pt x="3739781" y="1466300"/>
                </a:cubicBezTo>
                <a:cubicBezTo>
                  <a:pt x="3721464" y="1444536"/>
                  <a:pt x="3710491" y="1418775"/>
                  <a:pt x="3706862" y="1389016"/>
                </a:cubicBezTo>
                <a:lnTo>
                  <a:pt x="3688915" y="1389016"/>
                </a:lnTo>
                <a:lnTo>
                  <a:pt x="3688915" y="1555124"/>
                </a:lnTo>
                <a:lnTo>
                  <a:pt x="3706439" y="1555124"/>
                </a:lnTo>
                <a:cubicBezTo>
                  <a:pt x="3709343" y="1542637"/>
                  <a:pt x="3714321" y="1533730"/>
                  <a:pt x="3721371" y="1528402"/>
                </a:cubicBezTo>
                <a:cubicBezTo>
                  <a:pt x="3728422" y="1523074"/>
                  <a:pt x="3737050" y="1520410"/>
                  <a:pt x="3747257" y="1520410"/>
                </a:cubicBezTo>
                <a:cubicBezTo>
                  <a:pt x="3752721" y="1520410"/>
                  <a:pt x="3758662" y="1521287"/>
                  <a:pt x="3765078" y="1523041"/>
                </a:cubicBezTo>
                <a:cubicBezTo>
                  <a:pt x="3771495" y="1524794"/>
                  <a:pt x="3781809" y="1528342"/>
                  <a:pt x="3796021" y="1533682"/>
                </a:cubicBezTo>
                <a:cubicBezTo>
                  <a:pt x="3814858" y="1541971"/>
                  <a:pt x="3831232" y="1547699"/>
                  <a:pt x="3845143" y="1550866"/>
                </a:cubicBezTo>
                <a:cubicBezTo>
                  <a:pt x="3859055" y="1554033"/>
                  <a:pt x="3874098" y="1555617"/>
                  <a:pt x="3890272" y="1555617"/>
                </a:cubicBezTo>
                <a:cubicBezTo>
                  <a:pt x="3913357" y="1555617"/>
                  <a:pt x="3933938" y="1552455"/>
                  <a:pt x="3952015" y="1546130"/>
                </a:cubicBezTo>
                <a:cubicBezTo>
                  <a:pt x="3970091" y="1539806"/>
                  <a:pt x="3984935" y="1530688"/>
                  <a:pt x="3996546" y="1518777"/>
                </a:cubicBezTo>
                <a:cubicBezTo>
                  <a:pt x="4007038" y="1508640"/>
                  <a:pt x="4014925" y="1497384"/>
                  <a:pt x="4020208" y="1485011"/>
                </a:cubicBezTo>
                <a:cubicBezTo>
                  <a:pt x="4025491" y="1472637"/>
                  <a:pt x="4028132" y="1460353"/>
                  <a:pt x="4028132" y="1448160"/>
                </a:cubicBezTo>
                <a:cubicBezTo>
                  <a:pt x="4028132" y="1435840"/>
                  <a:pt x="4025777" y="1424278"/>
                  <a:pt x="4021067" y="1413473"/>
                </a:cubicBezTo>
                <a:cubicBezTo>
                  <a:pt x="4016356" y="1402668"/>
                  <a:pt x="4010157" y="1393648"/>
                  <a:pt x="4002470" y="1386412"/>
                </a:cubicBezTo>
                <a:cubicBezTo>
                  <a:pt x="3990964" y="1374889"/>
                  <a:pt x="3977678" y="1365894"/>
                  <a:pt x="3962610" y="1359429"/>
                </a:cubicBezTo>
                <a:cubicBezTo>
                  <a:pt x="3947543" y="1352963"/>
                  <a:pt x="3923835" y="1345558"/>
                  <a:pt x="3891485" y="1337213"/>
                </a:cubicBezTo>
                <a:lnTo>
                  <a:pt x="3866488" y="1332145"/>
                </a:lnTo>
                <a:lnTo>
                  <a:pt x="3860750" y="1329383"/>
                </a:lnTo>
                <a:cubicBezTo>
                  <a:pt x="3858662" y="1329062"/>
                  <a:pt x="3854708" y="1328012"/>
                  <a:pt x="3848887" y="1326232"/>
                </a:cubicBezTo>
                <a:cubicBezTo>
                  <a:pt x="3827632" y="1321082"/>
                  <a:pt x="3811219" y="1316776"/>
                  <a:pt x="3799649" y="1313314"/>
                </a:cubicBezTo>
                <a:cubicBezTo>
                  <a:pt x="3788079" y="1309853"/>
                  <a:pt x="3778757" y="1306373"/>
                  <a:pt x="3771681" y="1302875"/>
                </a:cubicBezTo>
                <a:cubicBezTo>
                  <a:pt x="3764606" y="1299377"/>
                  <a:pt x="3759668" y="1296228"/>
                  <a:pt x="3756867" y="1293429"/>
                </a:cubicBezTo>
                <a:cubicBezTo>
                  <a:pt x="3748296" y="1285349"/>
                  <a:pt x="3744010" y="1276334"/>
                  <a:pt x="3744010" y="1266384"/>
                </a:cubicBezTo>
                <a:cubicBezTo>
                  <a:pt x="3744010" y="1261087"/>
                  <a:pt x="3745383" y="1255557"/>
                  <a:pt x="3748130" y="1249793"/>
                </a:cubicBezTo>
                <a:cubicBezTo>
                  <a:pt x="3750876" y="1244030"/>
                  <a:pt x="3754630" y="1238772"/>
                  <a:pt x="3759393" y="1234020"/>
                </a:cubicBezTo>
                <a:cubicBezTo>
                  <a:pt x="3766159" y="1227277"/>
                  <a:pt x="3774467" y="1222168"/>
                  <a:pt x="3784316" y="1218693"/>
                </a:cubicBezTo>
                <a:cubicBezTo>
                  <a:pt x="3794166" y="1215217"/>
                  <a:pt x="3805431" y="1213479"/>
                  <a:pt x="3818109" y="1213479"/>
                </a:cubicBezTo>
                <a:cubicBezTo>
                  <a:pt x="3835500" y="1213479"/>
                  <a:pt x="3852703" y="1215784"/>
                  <a:pt x="3869718" y="1220393"/>
                </a:cubicBezTo>
                <a:cubicBezTo>
                  <a:pt x="3886732" y="1225002"/>
                  <a:pt x="3902118" y="1231339"/>
                  <a:pt x="3915876" y="1239404"/>
                </a:cubicBezTo>
                <a:cubicBezTo>
                  <a:pt x="3929634" y="1247469"/>
                  <a:pt x="3940871" y="1256592"/>
                  <a:pt x="3949589" y="1266773"/>
                </a:cubicBezTo>
                <a:cubicBezTo>
                  <a:pt x="3962273" y="1282133"/>
                  <a:pt x="3973988" y="1304547"/>
                  <a:pt x="3984734" y="1334016"/>
                </a:cubicBezTo>
                <a:lnTo>
                  <a:pt x="4001888" y="1334016"/>
                </a:lnTo>
                <a:lnTo>
                  <a:pt x="4001888" y="1208550"/>
                </a:lnTo>
                <a:lnTo>
                  <a:pt x="3984526" y="1208550"/>
                </a:lnTo>
                <a:cubicBezTo>
                  <a:pt x="3979046" y="1227052"/>
                  <a:pt x="3971266" y="1236304"/>
                  <a:pt x="3961186" y="1236304"/>
                </a:cubicBezTo>
                <a:cubicBezTo>
                  <a:pt x="3956980" y="1236304"/>
                  <a:pt x="3947704" y="1232845"/>
                  <a:pt x="3933358" y="1225928"/>
                </a:cubicBezTo>
                <a:cubicBezTo>
                  <a:pt x="3894353" y="1205468"/>
                  <a:pt x="3856097" y="1195239"/>
                  <a:pt x="3818591" y="1195239"/>
                </a:cubicBezTo>
                <a:close/>
                <a:moveTo>
                  <a:pt x="3413525" y="1195239"/>
                </a:moveTo>
                <a:lnTo>
                  <a:pt x="3305052" y="1440965"/>
                </a:lnTo>
                <a:cubicBezTo>
                  <a:pt x="3289134" y="1476810"/>
                  <a:pt x="3272945" y="1501111"/>
                  <a:pt x="3256484" y="1513870"/>
                </a:cubicBezTo>
                <a:cubicBezTo>
                  <a:pt x="3249625" y="1519216"/>
                  <a:pt x="3243441" y="1523023"/>
                  <a:pt x="3237931" y="1525292"/>
                </a:cubicBezTo>
                <a:cubicBezTo>
                  <a:pt x="3232421" y="1527560"/>
                  <a:pt x="3223488" y="1529394"/>
                  <a:pt x="3211132" y="1530794"/>
                </a:cubicBezTo>
                <a:lnTo>
                  <a:pt x="3211132" y="1549454"/>
                </a:lnTo>
                <a:lnTo>
                  <a:pt x="3358768" y="1549454"/>
                </a:lnTo>
                <a:lnTo>
                  <a:pt x="3358768" y="1530551"/>
                </a:lnTo>
                <a:cubicBezTo>
                  <a:pt x="3349579" y="1530091"/>
                  <a:pt x="3343411" y="1529459"/>
                  <a:pt x="3340265" y="1528654"/>
                </a:cubicBezTo>
                <a:cubicBezTo>
                  <a:pt x="3337120" y="1527849"/>
                  <a:pt x="3334067" y="1526569"/>
                  <a:pt x="3331107" y="1524812"/>
                </a:cubicBezTo>
                <a:cubicBezTo>
                  <a:pt x="3324305" y="1520981"/>
                  <a:pt x="3319076" y="1515832"/>
                  <a:pt x="3315422" y="1509366"/>
                </a:cubicBezTo>
                <a:cubicBezTo>
                  <a:pt x="3311766" y="1502899"/>
                  <a:pt x="3309939" y="1496320"/>
                  <a:pt x="3309939" y="1489629"/>
                </a:cubicBezTo>
                <a:cubicBezTo>
                  <a:pt x="3309939" y="1481543"/>
                  <a:pt x="3311714" y="1472596"/>
                  <a:pt x="3315266" y="1462788"/>
                </a:cubicBezTo>
                <a:lnTo>
                  <a:pt x="3324374" y="1443461"/>
                </a:lnTo>
                <a:lnTo>
                  <a:pt x="3460540" y="1443461"/>
                </a:lnTo>
                <a:lnTo>
                  <a:pt x="3464870" y="1453097"/>
                </a:lnTo>
                <a:cubicBezTo>
                  <a:pt x="3466094" y="1455382"/>
                  <a:pt x="3467193" y="1457663"/>
                  <a:pt x="3468164" y="1459939"/>
                </a:cubicBezTo>
                <a:cubicBezTo>
                  <a:pt x="3469137" y="1462216"/>
                  <a:pt x="3469800" y="1463709"/>
                  <a:pt x="3470154" y="1464421"/>
                </a:cubicBezTo>
                <a:cubicBezTo>
                  <a:pt x="3477965" y="1481221"/>
                  <a:pt x="3482984" y="1492704"/>
                  <a:pt x="3485211" y="1498871"/>
                </a:cubicBezTo>
                <a:cubicBezTo>
                  <a:pt x="3487439" y="1505037"/>
                  <a:pt x="3488553" y="1510029"/>
                  <a:pt x="3488553" y="1513847"/>
                </a:cubicBezTo>
                <a:cubicBezTo>
                  <a:pt x="3488553" y="1519229"/>
                  <a:pt x="3486210" y="1523304"/>
                  <a:pt x="3481524" y="1526074"/>
                </a:cubicBezTo>
                <a:cubicBezTo>
                  <a:pt x="3476838" y="1528843"/>
                  <a:pt x="3468598" y="1530228"/>
                  <a:pt x="3456805" y="1530228"/>
                </a:cubicBezTo>
                <a:lnTo>
                  <a:pt x="3426297" y="1530228"/>
                </a:lnTo>
                <a:lnTo>
                  <a:pt x="3426297" y="1549454"/>
                </a:lnTo>
                <a:lnTo>
                  <a:pt x="3632430" y="1549454"/>
                </a:lnTo>
                <a:lnTo>
                  <a:pt x="3632430" y="1530228"/>
                </a:lnTo>
                <a:lnTo>
                  <a:pt x="3618310" y="1530228"/>
                </a:lnTo>
                <a:cubicBezTo>
                  <a:pt x="3609713" y="1530228"/>
                  <a:pt x="3602391" y="1529037"/>
                  <a:pt x="3596343" y="1526655"/>
                </a:cubicBezTo>
                <a:cubicBezTo>
                  <a:pt x="3590294" y="1524274"/>
                  <a:pt x="3584791" y="1520339"/>
                  <a:pt x="3579831" y="1514850"/>
                </a:cubicBezTo>
                <a:cubicBezTo>
                  <a:pt x="3574872" y="1509362"/>
                  <a:pt x="3570492" y="1503426"/>
                  <a:pt x="3566692" y="1497043"/>
                </a:cubicBezTo>
                <a:lnTo>
                  <a:pt x="3429020" y="1195239"/>
                </a:lnTo>
                <a:close/>
                <a:moveTo>
                  <a:pt x="5439153" y="674624"/>
                </a:moveTo>
                <a:lnTo>
                  <a:pt x="5501868" y="815127"/>
                </a:lnTo>
                <a:lnTo>
                  <a:pt x="5378126" y="815127"/>
                </a:lnTo>
                <a:close/>
                <a:moveTo>
                  <a:pt x="4486654" y="674624"/>
                </a:moveTo>
                <a:lnTo>
                  <a:pt x="4549368" y="815127"/>
                </a:lnTo>
                <a:lnTo>
                  <a:pt x="4425626" y="815127"/>
                </a:lnTo>
                <a:close/>
                <a:moveTo>
                  <a:pt x="7677506" y="611028"/>
                </a:moveTo>
                <a:lnTo>
                  <a:pt x="7733241" y="611028"/>
                </a:lnTo>
                <a:cubicBezTo>
                  <a:pt x="7750878" y="611028"/>
                  <a:pt x="7766098" y="612061"/>
                  <a:pt x="7778901" y="614128"/>
                </a:cubicBezTo>
                <a:cubicBezTo>
                  <a:pt x="7791703" y="616195"/>
                  <a:pt x="7802808" y="619487"/>
                  <a:pt x="7812216" y="624003"/>
                </a:cubicBezTo>
                <a:cubicBezTo>
                  <a:pt x="7821624" y="628520"/>
                  <a:pt x="7829590" y="633206"/>
                  <a:pt x="7836115" y="638062"/>
                </a:cubicBezTo>
                <a:cubicBezTo>
                  <a:pt x="7846188" y="649708"/>
                  <a:pt x="7854263" y="661614"/>
                  <a:pt x="7860343" y="673779"/>
                </a:cubicBezTo>
                <a:cubicBezTo>
                  <a:pt x="7866421" y="685943"/>
                  <a:pt x="7871074" y="700095"/>
                  <a:pt x="7874301" y="716236"/>
                </a:cubicBezTo>
                <a:cubicBezTo>
                  <a:pt x="7877527" y="732376"/>
                  <a:pt x="7879140" y="749511"/>
                  <a:pt x="7879140" y="767642"/>
                </a:cubicBezTo>
                <a:cubicBezTo>
                  <a:pt x="7879140" y="822913"/>
                  <a:pt x="7866199" y="863729"/>
                  <a:pt x="7840317" y="890089"/>
                </a:cubicBezTo>
                <a:cubicBezTo>
                  <a:pt x="7833530" y="897332"/>
                  <a:pt x="7825538" y="903216"/>
                  <a:pt x="7816339" y="907740"/>
                </a:cubicBezTo>
                <a:cubicBezTo>
                  <a:pt x="7807141" y="912265"/>
                  <a:pt x="7796287" y="915543"/>
                  <a:pt x="7783778" y="917577"/>
                </a:cubicBezTo>
                <a:cubicBezTo>
                  <a:pt x="7771270" y="919611"/>
                  <a:pt x="7755875" y="920627"/>
                  <a:pt x="7737593" y="920627"/>
                </a:cubicBezTo>
                <a:lnTo>
                  <a:pt x="7677506" y="920627"/>
                </a:lnTo>
                <a:close/>
                <a:moveTo>
                  <a:pt x="4921911" y="611028"/>
                </a:moveTo>
                <a:lnTo>
                  <a:pt x="5014475" y="611028"/>
                </a:lnTo>
                <a:cubicBezTo>
                  <a:pt x="5076507" y="611028"/>
                  <a:pt x="5107524" y="635023"/>
                  <a:pt x="5107524" y="683012"/>
                </a:cubicBezTo>
                <a:cubicBezTo>
                  <a:pt x="5107524" y="699897"/>
                  <a:pt x="5104187" y="713624"/>
                  <a:pt x="5097516" y="724193"/>
                </a:cubicBezTo>
                <a:cubicBezTo>
                  <a:pt x="5090844" y="734761"/>
                  <a:pt x="5080650" y="742658"/>
                  <a:pt x="5066938" y="747883"/>
                </a:cubicBezTo>
                <a:cubicBezTo>
                  <a:pt x="5053225" y="753109"/>
                  <a:pt x="5035254" y="755721"/>
                  <a:pt x="5013023" y="755721"/>
                </a:cubicBezTo>
                <a:lnTo>
                  <a:pt x="4921911" y="755721"/>
                </a:lnTo>
                <a:close/>
                <a:moveTo>
                  <a:pt x="2667356" y="611028"/>
                </a:moveTo>
                <a:lnTo>
                  <a:pt x="2723092" y="611028"/>
                </a:lnTo>
                <a:cubicBezTo>
                  <a:pt x="2740729" y="611028"/>
                  <a:pt x="2755949" y="612061"/>
                  <a:pt x="2768751" y="614128"/>
                </a:cubicBezTo>
                <a:cubicBezTo>
                  <a:pt x="2781554" y="616195"/>
                  <a:pt x="2792658" y="619487"/>
                  <a:pt x="2802067" y="624003"/>
                </a:cubicBezTo>
                <a:cubicBezTo>
                  <a:pt x="2811474" y="628520"/>
                  <a:pt x="2819441" y="633206"/>
                  <a:pt x="2825965" y="638062"/>
                </a:cubicBezTo>
                <a:cubicBezTo>
                  <a:pt x="2836038" y="649708"/>
                  <a:pt x="2844114" y="661614"/>
                  <a:pt x="2850193" y="673779"/>
                </a:cubicBezTo>
                <a:cubicBezTo>
                  <a:pt x="2856272" y="685943"/>
                  <a:pt x="2860925" y="700095"/>
                  <a:pt x="2864151" y="716236"/>
                </a:cubicBezTo>
                <a:cubicBezTo>
                  <a:pt x="2867377" y="732376"/>
                  <a:pt x="2868990" y="749511"/>
                  <a:pt x="2868990" y="767642"/>
                </a:cubicBezTo>
                <a:cubicBezTo>
                  <a:pt x="2868990" y="822913"/>
                  <a:pt x="2856049" y="863729"/>
                  <a:pt x="2830167" y="890089"/>
                </a:cubicBezTo>
                <a:cubicBezTo>
                  <a:pt x="2823381" y="897332"/>
                  <a:pt x="2815388" y="903216"/>
                  <a:pt x="2806190" y="907740"/>
                </a:cubicBezTo>
                <a:cubicBezTo>
                  <a:pt x="2796991" y="912265"/>
                  <a:pt x="2786138" y="915543"/>
                  <a:pt x="2773629" y="917577"/>
                </a:cubicBezTo>
                <a:cubicBezTo>
                  <a:pt x="2761121" y="919611"/>
                  <a:pt x="2745725" y="920627"/>
                  <a:pt x="2727444" y="920627"/>
                </a:cubicBezTo>
                <a:lnTo>
                  <a:pt x="2667356" y="920627"/>
                </a:lnTo>
                <a:close/>
                <a:moveTo>
                  <a:pt x="6628807" y="604372"/>
                </a:moveTo>
                <a:cubicBezTo>
                  <a:pt x="6636381" y="604372"/>
                  <a:pt x="6644396" y="605679"/>
                  <a:pt x="6652852" y="608291"/>
                </a:cubicBezTo>
                <a:cubicBezTo>
                  <a:pt x="6661307" y="610904"/>
                  <a:pt x="6668568" y="614231"/>
                  <a:pt x="6674636" y="618273"/>
                </a:cubicBezTo>
                <a:cubicBezTo>
                  <a:pt x="6688086" y="626656"/>
                  <a:pt x="6699485" y="637893"/>
                  <a:pt x="6708833" y="651983"/>
                </a:cubicBezTo>
                <a:cubicBezTo>
                  <a:pt x="6718182" y="666073"/>
                  <a:pt x="6725370" y="682693"/>
                  <a:pt x="6730396" y="701844"/>
                </a:cubicBezTo>
                <a:cubicBezTo>
                  <a:pt x="6735422" y="720995"/>
                  <a:pt x="6737935" y="741599"/>
                  <a:pt x="6737935" y="763655"/>
                </a:cubicBezTo>
                <a:cubicBezTo>
                  <a:pt x="6737935" y="797854"/>
                  <a:pt x="6733359" y="827226"/>
                  <a:pt x="6724207" y="851772"/>
                </a:cubicBezTo>
                <a:cubicBezTo>
                  <a:pt x="6715054" y="876318"/>
                  <a:pt x="6702063" y="895080"/>
                  <a:pt x="6685233" y="908060"/>
                </a:cubicBezTo>
                <a:cubicBezTo>
                  <a:pt x="6668403" y="921040"/>
                  <a:pt x="6648628" y="927529"/>
                  <a:pt x="6625907" y="927529"/>
                </a:cubicBezTo>
                <a:cubicBezTo>
                  <a:pt x="6609204" y="927529"/>
                  <a:pt x="6594061" y="923870"/>
                  <a:pt x="6580478" y="916551"/>
                </a:cubicBezTo>
                <a:cubicBezTo>
                  <a:pt x="6566895" y="909231"/>
                  <a:pt x="6555141" y="898483"/>
                  <a:pt x="6545217" y="884304"/>
                </a:cubicBezTo>
                <a:cubicBezTo>
                  <a:pt x="6535293" y="870125"/>
                  <a:pt x="6527670" y="853139"/>
                  <a:pt x="6522347" y="833345"/>
                </a:cubicBezTo>
                <a:cubicBezTo>
                  <a:pt x="6517024" y="813550"/>
                  <a:pt x="6514363" y="791367"/>
                  <a:pt x="6514363" y="766794"/>
                </a:cubicBezTo>
                <a:cubicBezTo>
                  <a:pt x="6514363" y="747131"/>
                  <a:pt x="6516045" y="728974"/>
                  <a:pt x="6519408" y="712324"/>
                </a:cubicBezTo>
                <a:cubicBezTo>
                  <a:pt x="6522772" y="695674"/>
                  <a:pt x="6527782" y="680579"/>
                  <a:pt x="6534439" y="667038"/>
                </a:cubicBezTo>
                <a:cubicBezTo>
                  <a:pt x="6541095" y="653498"/>
                  <a:pt x="6549063" y="641862"/>
                  <a:pt x="6558340" y="632130"/>
                </a:cubicBezTo>
                <a:cubicBezTo>
                  <a:pt x="6566769" y="623243"/>
                  <a:pt x="6577134" y="616395"/>
                  <a:pt x="6589435" y="611586"/>
                </a:cubicBezTo>
                <a:cubicBezTo>
                  <a:pt x="6601735" y="606777"/>
                  <a:pt x="6614859" y="604372"/>
                  <a:pt x="6628807" y="604372"/>
                </a:cubicBezTo>
                <a:close/>
                <a:moveTo>
                  <a:pt x="8027211" y="592294"/>
                </a:moveTo>
                <a:lnTo>
                  <a:pt x="8027211" y="611028"/>
                </a:lnTo>
                <a:lnTo>
                  <a:pt x="8041327" y="611028"/>
                </a:lnTo>
                <a:cubicBezTo>
                  <a:pt x="8060834" y="611028"/>
                  <a:pt x="8075120" y="615564"/>
                  <a:pt x="8084184" y="624635"/>
                </a:cubicBezTo>
                <a:cubicBezTo>
                  <a:pt x="8093250" y="633707"/>
                  <a:pt x="8097782" y="648003"/>
                  <a:pt x="8097782" y="667526"/>
                </a:cubicBezTo>
                <a:lnTo>
                  <a:pt x="8097782" y="864141"/>
                </a:lnTo>
                <a:cubicBezTo>
                  <a:pt x="8097782" y="902127"/>
                  <a:pt x="8078964" y="921120"/>
                  <a:pt x="8041327" y="921120"/>
                </a:cubicBezTo>
                <a:lnTo>
                  <a:pt x="8027211" y="921120"/>
                </a:lnTo>
                <a:lnTo>
                  <a:pt x="8027951" y="939854"/>
                </a:lnTo>
                <a:lnTo>
                  <a:pt x="8405340" y="939854"/>
                </a:lnTo>
                <a:lnTo>
                  <a:pt x="8405340" y="791043"/>
                </a:lnTo>
                <a:lnTo>
                  <a:pt x="8387466" y="791043"/>
                </a:lnTo>
                <a:cubicBezTo>
                  <a:pt x="8381355" y="812797"/>
                  <a:pt x="8375856" y="829272"/>
                  <a:pt x="8370970" y="840470"/>
                </a:cubicBezTo>
                <a:cubicBezTo>
                  <a:pt x="8362574" y="859761"/>
                  <a:pt x="8350765" y="875854"/>
                  <a:pt x="8335543" y="888749"/>
                </a:cubicBezTo>
                <a:cubicBezTo>
                  <a:pt x="8326681" y="896369"/>
                  <a:pt x="8317250" y="902527"/>
                  <a:pt x="8307254" y="907220"/>
                </a:cubicBezTo>
                <a:cubicBezTo>
                  <a:pt x="8297259" y="911914"/>
                  <a:pt x="8285832" y="915404"/>
                  <a:pt x="8272978" y="917691"/>
                </a:cubicBezTo>
                <a:cubicBezTo>
                  <a:pt x="8260123" y="919977"/>
                  <a:pt x="8245643" y="921120"/>
                  <a:pt x="8229538" y="921120"/>
                </a:cubicBezTo>
                <a:lnTo>
                  <a:pt x="8179126" y="921120"/>
                </a:lnTo>
                <a:lnTo>
                  <a:pt x="8179126" y="779878"/>
                </a:lnTo>
                <a:lnTo>
                  <a:pt x="8187969" y="779878"/>
                </a:lnTo>
                <a:cubicBezTo>
                  <a:pt x="8213104" y="779878"/>
                  <a:pt x="8232306" y="788065"/>
                  <a:pt x="8245576" y="804439"/>
                </a:cubicBezTo>
                <a:cubicBezTo>
                  <a:pt x="8250740" y="811058"/>
                  <a:pt x="8254891" y="817510"/>
                  <a:pt x="8258032" y="823793"/>
                </a:cubicBezTo>
                <a:cubicBezTo>
                  <a:pt x="8261172" y="830076"/>
                  <a:pt x="8264045" y="838391"/>
                  <a:pt x="8266652" y="848739"/>
                </a:cubicBezTo>
                <a:cubicBezTo>
                  <a:pt x="8269258" y="859087"/>
                  <a:pt x="8271737" y="871516"/>
                  <a:pt x="8274089" y="886025"/>
                </a:cubicBezTo>
                <a:lnTo>
                  <a:pt x="8291994" y="886025"/>
                </a:lnTo>
                <a:lnTo>
                  <a:pt x="8291994" y="654577"/>
                </a:lnTo>
                <a:lnTo>
                  <a:pt x="8273950" y="654577"/>
                </a:lnTo>
                <a:cubicBezTo>
                  <a:pt x="8272022" y="670781"/>
                  <a:pt x="8270076" y="682405"/>
                  <a:pt x="8268111" y="689448"/>
                </a:cubicBezTo>
                <a:cubicBezTo>
                  <a:pt x="8264434" y="704921"/>
                  <a:pt x="8258754" y="718264"/>
                  <a:pt x="8251072" y="729477"/>
                </a:cubicBezTo>
                <a:cubicBezTo>
                  <a:pt x="8236429" y="750917"/>
                  <a:pt x="8216684" y="761637"/>
                  <a:pt x="8191836" y="761637"/>
                </a:cubicBezTo>
                <a:lnTo>
                  <a:pt x="8179126" y="761637"/>
                </a:lnTo>
                <a:lnTo>
                  <a:pt x="8179126" y="611028"/>
                </a:lnTo>
                <a:lnTo>
                  <a:pt x="8240415" y="611028"/>
                </a:lnTo>
                <a:cubicBezTo>
                  <a:pt x="8267987" y="611028"/>
                  <a:pt x="8292222" y="615136"/>
                  <a:pt x="8313120" y="623353"/>
                </a:cubicBezTo>
                <a:cubicBezTo>
                  <a:pt x="8322710" y="627949"/>
                  <a:pt x="8332121" y="635740"/>
                  <a:pt x="8341352" y="646727"/>
                </a:cubicBezTo>
                <a:cubicBezTo>
                  <a:pt x="8349825" y="656993"/>
                  <a:pt x="8356624" y="667685"/>
                  <a:pt x="8361749" y="678805"/>
                </a:cubicBezTo>
                <a:cubicBezTo>
                  <a:pt x="8366875" y="689924"/>
                  <a:pt x="8373032" y="707932"/>
                  <a:pt x="8380221" y="732828"/>
                </a:cubicBezTo>
                <a:lnTo>
                  <a:pt x="8396401" y="732828"/>
                </a:lnTo>
                <a:lnTo>
                  <a:pt x="8396401" y="592294"/>
                </a:lnTo>
                <a:close/>
                <a:moveTo>
                  <a:pt x="7522448" y="592294"/>
                </a:moveTo>
                <a:lnTo>
                  <a:pt x="7522448" y="611028"/>
                </a:lnTo>
                <a:lnTo>
                  <a:pt x="7539702" y="611028"/>
                </a:lnTo>
                <a:cubicBezTo>
                  <a:pt x="7559212" y="611028"/>
                  <a:pt x="7573499" y="615564"/>
                  <a:pt x="7582564" y="624635"/>
                </a:cubicBezTo>
                <a:cubicBezTo>
                  <a:pt x="7591629" y="633707"/>
                  <a:pt x="7596162" y="648002"/>
                  <a:pt x="7596162" y="667522"/>
                </a:cubicBezTo>
                <a:lnTo>
                  <a:pt x="7596162" y="864134"/>
                </a:lnTo>
                <a:cubicBezTo>
                  <a:pt x="7596162" y="883545"/>
                  <a:pt x="7591602" y="897814"/>
                  <a:pt x="7582481" y="906939"/>
                </a:cubicBezTo>
                <a:cubicBezTo>
                  <a:pt x="7573361" y="916065"/>
                  <a:pt x="7559101" y="920627"/>
                  <a:pt x="7539702" y="920627"/>
                </a:cubicBezTo>
                <a:lnTo>
                  <a:pt x="7522448" y="920627"/>
                </a:lnTo>
                <a:lnTo>
                  <a:pt x="7522448" y="939854"/>
                </a:lnTo>
                <a:lnTo>
                  <a:pt x="7767326" y="939854"/>
                </a:lnTo>
                <a:cubicBezTo>
                  <a:pt x="7796547" y="939854"/>
                  <a:pt x="7823782" y="935767"/>
                  <a:pt x="7849031" y="927593"/>
                </a:cubicBezTo>
                <a:cubicBezTo>
                  <a:pt x="7874280" y="919419"/>
                  <a:pt x="7896148" y="907783"/>
                  <a:pt x="7914634" y="892687"/>
                </a:cubicBezTo>
                <a:cubicBezTo>
                  <a:pt x="7933120" y="877590"/>
                  <a:pt x="7947437" y="859638"/>
                  <a:pt x="7957586" y="838829"/>
                </a:cubicBezTo>
                <a:cubicBezTo>
                  <a:pt x="7967734" y="818021"/>
                  <a:pt x="7972809" y="795411"/>
                  <a:pt x="7972809" y="771000"/>
                </a:cubicBezTo>
                <a:cubicBezTo>
                  <a:pt x="7972809" y="748846"/>
                  <a:pt x="7968122" y="727223"/>
                  <a:pt x="7958748" y="706129"/>
                </a:cubicBezTo>
                <a:cubicBezTo>
                  <a:pt x="7949376" y="685036"/>
                  <a:pt x="7936083" y="666122"/>
                  <a:pt x="7918872" y="649389"/>
                </a:cubicBezTo>
                <a:cubicBezTo>
                  <a:pt x="7899799" y="629995"/>
                  <a:pt x="7876336" y="615631"/>
                  <a:pt x="7848482" y="606296"/>
                </a:cubicBezTo>
                <a:cubicBezTo>
                  <a:pt x="7820628" y="596961"/>
                  <a:pt x="7788265" y="592294"/>
                  <a:pt x="7751393" y="592294"/>
                </a:cubicBezTo>
                <a:close/>
                <a:moveTo>
                  <a:pt x="6887982" y="592294"/>
                </a:moveTo>
                <a:lnTo>
                  <a:pt x="6887982" y="611028"/>
                </a:lnTo>
                <a:lnTo>
                  <a:pt x="6897272" y="611028"/>
                </a:lnTo>
                <a:cubicBezTo>
                  <a:pt x="6910734" y="611028"/>
                  <a:pt x="6922102" y="613080"/>
                  <a:pt x="6931375" y="617184"/>
                </a:cubicBezTo>
                <a:cubicBezTo>
                  <a:pt x="6940648" y="621289"/>
                  <a:pt x="6947648" y="627042"/>
                  <a:pt x="6952375" y="634445"/>
                </a:cubicBezTo>
                <a:cubicBezTo>
                  <a:pt x="6957103" y="641848"/>
                  <a:pt x="6959466" y="650936"/>
                  <a:pt x="6959466" y="661710"/>
                </a:cubicBezTo>
                <a:lnTo>
                  <a:pt x="6959466" y="852718"/>
                </a:lnTo>
                <a:cubicBezTo>
                  <a:pt x="6959466" y="867631"/>
                  <a:pt x="6956955" y="880023"/>
                  <a:pt x="6951935" y="889894"/>
                </a:cubicBezTo>
                <a:cubicBezTo>
                  <a:pt x="6946914" y="899766"/>
                  <a:pt x="6939120" y="907206"/>
                  <a:pt x="6928554" y="912216"/>
                </a:cubicBezTo>
                <a:cubicBezTo>
                  <a:pt x="6917988" y="917225"/>
                  <a:pt x="6902450" y="920277"/>
                  <a:pt x="6881939" y="921371"/>
                </a:cubicBezTo>
                <a:lnTo>
                  <a:pt x="6881939" y="939854"/>
                </a:lnTo>
                <a:lnTo>
                  <a:pt x="7068221" y="939854"/>
                </a:lnTo>
                <a:lnTo>
                  <a:pt x="7068221" y="921317"/>
                </a:lnTo>
                <a:cubicBezTo>
                  <a:pt x="7052925" y="920726"/>
                  <a:pt x="7042027" y="919887"/>
                  <a:pt x="7035526" y="918798"/>
                </a:cubicBezTo>
                <a:cubicBezTo>
                  <a:pt x="7023427" y="917370"/>
                  <a:pt x="7014267" y="914917"/>
                  <a:pt x="7008045" y="911438"/>
                </a:cubicBezTo>
                <a:cubicBezTo>
                  <a:pt x="6996955" y="904133"/>
                  <a:pt x="6989250" y="895053"/>
                  <a:pt x="6984928" y="884198"/>
                </a:cubicBezTo>
                <a:cubicBezTo>
                  <a:pt x="6980607" y="873343"/>
                  <a:pt x="6978446" y="858415"/>
                  <a:pt x="6978446" y="839415"/>
                </a:cubicBezTo>
                <a:lnTo>
                  <a:pt x="6978446" y="643654"/>
                </a:lnTo>
                <a:lnTo>
                  <a:pt x="7262718" y="943305"/>
                </a:lnTo>
                <a:lnTo>
                  <a:pt x="7277940" y="943305"/>
                </a:lnTo>
                <a:lnTo>
                  <a:pt x="7277940" y="696785"/>
                </a:lnTo>
                <a:cubicBezTo>
                  <a:pt x="7277940" y="668400"/>
                  <a:pt x="7283845" y="647010"/>
                  <a:pt x="7295656" y="632617"/>
                </a:cubicBezTo>
                <a:cubicBezTo>
                  <a:pt x="7307468" y="618224"/>
                  <a:pt x="7324675" y="611028"/>
                  <a:pt x="7347278" y="611028"/>
                </a:cubicBezTo>
                <a:lnTo>
                  <a:pt x="7355832" y="611028"/>
                </a:lnTo>
                <a:lnTo>
                  <a:pt x="7355832" y="592294"/>
                </a:lnTo>
                <a:lnTo>
                  <a:pt x="7178601" y="592294"/>
                </a:lnTo>
                <a:lnTo>
                  <a:pt x="7178601" y="610697"/>
                </a:lnTo>
                <a:cubicBezTo>
                  <a:pt x="7192441" y="611700"/>
                  <a:pt x="7202230" y="612950"/>
                  <a:pt x="7207967" y="614444"/>
                </a:cubicBezTo>
                <a:cubicBezTo>
                  <a:pt x="7213705" y="615938"/>
                  <a:pt x="7218942" y="618184"/>
                  <a:pt x="7223680" y="621180"/>
                </a:cubicBezTo>
                <a:cubicBezTo>
                  <a:pt x="7235411" y="628265"/>
                  <a:pt x="7244142" y="638090"/>
                  <a:pt x="7249872" y="650656"/>
                </a:cubicBezTo>
                <a:cubicBezTo>
                  <a:pt x="7255601" y="663222"/>
                  <a:pt x="7258466" y="677964"/>
                  <a:pt x="7258466" y="694883"/>
                </a:cubicBezTo>
                <a:lnTo>
                  <a:pt x="7258466" y="835586"/>
                </a:lnTo>
                <a:lnTo>
                  <a:pt x="7030719" y="592294"/>
                </a:lnTo>
                <a:close/>
                <a:moveTo>
                  <a:pt x="6143572" y="592294"/>
                </a:moveTo>
                <a:lnTo>
                  <a:pt x="6143572" y="611028"/>
                </a:lnTo>
                <a:lnTo>
                  <a:pt x="6157926" y="611028"/>
                </a:lnTo>
                <a:cubicBezTo>
                  <a:pt x="6175982" y="611028"/>
                  <a:pt x="6189554" y="615044"/>
                  <a:pt x="6198641" y="623075"/>
                </a:cubicBezTo>
                <a:cubicBezTo>
                  <a:pt x="6203147" y="626626"/>
                  <a:pt x="6206587" y="631208"/>
                  <a:pt x="6208959" y="636819"/>
                </a:cubicBezTo>
                <a:cubicBezTo>
                  <a:pt x="6211332" y="642431"/>
                  <a:pt x="6213141" y="650372"/>
                  <a:pt x="6214386" y="660643"/>
                </a:cubicBezTo>
                <a:cubicBezTo>
                  <a:pt x="6214386" y="687157"/>
                  <a:pt x="6214386" y="728788"/>
                  <a:pt x="6214386" y="785536"/>
                </a:cubicBezTo>
                <a:cubicBezTo>
                  <a:pt x="6214386" y="799401"/>
                  <a:pt x="6214386" y="809800"/>
                  <a:pt x="6214386" y="816733"/>
                </a:cubicBezTo>
                <a:cubicBezTo>
                  <a:pt x="6214386" y="823666"/>
                  <a:pt x="6214386" y="830921"/>
                  <a:pt x="6214386" y="838498"/>
                </a:cubicBezTo>
                <a:cubicBezTo>
                  <a:pt x="6214386" y="846075"/>
                  <a:pt x="6214386" y="854620"/>
                  <a:pt x="6214386" y="864134"/>
                </a:cubicBezTo>
                <a:cubicBezTo>
                  <a:pt x="6214386" y="883545"/>
                  <a:pt x="6209826" y="897814"/>
                  <a:pt x="6200705" y="906939"/>
                </a:cubicBezTo>
                <a:cubicBezTo>
                  <a:pt x="6191585" y="916065"/>
                  <a:pt x="6177325" y="920627"/>
                  <a:pt x="6157926" y="920627"/>
                </a:cubicBezTo>
                <a:lnTo>
                  <a:pt x="6143572" y="920627"/>
                </a:lnTo>
                <a:lnTo>
                  <a:pt x="6143572" y="939854"/>
                </a:lnTo>
                <a:lnTo>
                  <a:pt x="6366301" y="939854"/>
                </a:lnTo>
                <a:lnTo>
                  <a:pt x="6366301" y="920627"/>
                </a:lnTo>
                <a:lnTo>
                  <a:pt x="6351700" y="920627"/>
                </a:lnTo>
                <a:cubicBezTo>
                  <a:pt x="6332527" y="920627"/>
                  <a:pt x="6318405" y="916089"/>
                  <a:pt x="6309335" y="907012"/>
                </a:cubicBezTo>
                <a:cubicBezTo>
                  <a:pt x="6300265" y="897936"/>
                  <a:pt x="6295730" y="883643"/>
                  <a:pt x="6295730" y="864134"/>
                </a:cubicBezTo>
                <a:lnTo>
                  <a:pt x="6295730" y="667522"/>
                </a:lnTo>
                <a:cubicBezTo>
                  <a:pt x="6295730" y="647900"/>
                  <a:pt x="6300237" y="633578"/>
                  <a:pt x="6309252" y="624558"/>
                </a:cubicBezTo>
                <a:cubicBezTo>
                  <a:pt x="6318268" y="615538"/>
                  <a:pt x="6332416" y="611028"/>
                  <a:pt x="6351700" y="611028"/>
                </a:cubicBezTo>
                <a:lnTo>
                  <a:pt x="6366301" y="611028"/>
                </a:lnTo>
                <a:lnTo>
                  <a:pt x="6366301" y="592294"/>
                </a:lnTo>
                <a:close/>
                <a:moveTo>
                  <a:pt x="5686885" y="592294"/>
                </a:moveTo>
                <a:lnTo>
                  <a:pt x="5686885" y="773538"/>
                </a:lnTo>
                <a:lnTo>
                  <a:pt x="5704860" y="773538"/>
                </a:lnTo>
                <a:cubicBezTo>
                  <a:pt x="5707260" y="753200"/>
                  <a:pt x="5709353" y="739327"/>
                  <a:pt x="5711137" y="731919"/>
                </a:cubicBezTo>
                <a:cubicBezTo>
                  <a:pt x="5717749" y="705611"/>
                  <a:pt x="5727077" y="683458"/>
                  <a:pt x="5739123" y="665461"/>
                </a:cubicBezTo>
                <a:cubicBezTo>
                  <a:pt x="5763300" y="629172"/>
                  <a:pt x="5794578" y="611028"/>
                  <a:pt x="5832957" y="611028"/>
                </a:cubicBezTo>
                <a:lnTo>
                  <a:pt x="5849780" y="611028"/>
                </a:lnTo>
                <a:lnTo>
                  <a:pt x="5849780" y="864134"/>
                </a:lnTo>
                <a:cubicBezTo>
                  <a:pt x="5849780" y="901796"/>
                  <a:pt x="5830960" y="920627"/>
                  <a:pt x="5793322" y="920627"/>
                </a:cubicBezTo>
                <a:lnTo>
                  <a:pt x="5737879" y="920627"/>
                </a:lnTo>
                <a:lnTo>
                  <a:pt x="5737879" y="939854"/>
                </a:lnTo>
                <a:lnTo>
                  <a:pt x="6042772" y="939854"/>
                </a:lnTo>
                <a:lnTo>
                  <a:pt x="6042772" y="920627"/>
                </a:lnTo>
                <a:lnTo>
                  <a:pt x="5986601" y="920627"/>
                </a:lnTo>
                <a:cubicBezTo>
                  <a:pt x="5949288" y="920627"/>
                  <a:pt x="5930631" y="901796"/>
                  <a:pt x="5930631" y="864134"/>
                </a:cubicBezTo>
                <a:lnTo>
                  <a:pt x="5930631" y="611028"/>
                </a:lnTo>
                <a:lnTo>
                  <a:pt x="5943099" y="611028"/>
                </a:lnTo>
                <a:cubicBezTo>
                  <a:pt x="5981049" y="611028"/>
                  <a:pt x="6012235" y="627600"/>
                  <a:pt x="6036659" y="660743"/>
                </a:cubicBezTo>
                <a:cubicBezTo>
                  <a:pt x="6058251" y="691311"/>
                  <a:pt x="6071168" y="729071"/>
                  <a:pt x="6075409" y="774024"/>
                </a:cubicBezTo>
                <a:lnTo>
                  <a:pt x="6092803" y="773234"/>
                </a:lnTo>
                <a:lnTo>
                  <a:pt x="6092803" y="592294"/>
                </a:lnTo>
                <a:close/>
                <a:moveTo>
                  <a:pt x="4769997" y="592294"/>
                </a:moveTo>
                <a:lnTo>
                  <a:pt x="4769997" y="611028"/>
                </a:lnTo>
                <a:lnTo>
                  <a:pt x="4784108" y="611028"/>
                </a:lnTo>
                <a:cubicBezTo>
                  <a:pt x="4803617" y="611028"/>
                  <a:pt x="4817904" y="615564"/>
                  <a:pt x="4826971" y="624635"/>
                </a:cubicBezTo>
                <a:cubicBezTo>
                  <a:pt x="4836035" y="633707"/>
                  <a:pt x="4840567" y="648002"/>
                  <a:pt x="4840567" y="667522"/>
                </a:cubicBezTo>
                <a:lnTo>
                  <a:pt x="4840567" y="864134"/>
                </a:lnTo>
                <a:cubicBezTo>
                  <a:pt x="4840567" y="883545"/>
                  <a:pt x="4836008" y="897814"/>
                  <a:pt x="4826887" y="906939"/>
                </a:cubicBezTo>
                <a:cubicBezTo>
                  <a:pt x="4817767" y="916065"/>
                  <a:pt x="4803507" y="920627"/>
                  <a:pt x="4784108" y="920627"/>
                </a:cubicBezTo>
                <a:lnTo>
                  <a:pt x="4769997" y="920627"/>
                </a:lnTo>
                <a:lnTo>
                  <a:pt x="4769997" y="939854"/>
                </a:lnTo>
                <a:lnTo>
                  <a:pt x="4993280" y="939854"/>
                </a:lnTo>
                <a:lnTo>
                  <a:pt x="4993280" y="920627"/>
                </a:lnTo>
                <a:lnTo>
                  <a:pt x="4978186" y="920627"/>
                </a:lnTo>
                <a:cubicBezTo>
                  <a:pt x="4958992" y="920627"/>
                  <a:pt x="4944815" y="916047"/>
                  <a:pt x="4935653" y="906887"/>
                </a:cubicBezTo>
                <a:cubicBezTo>
                  <a:pt x="4926492" y="897727"/>
                  <a:pt x="4921911" y="883468"/>
                  <a:pt x="4921911" y="864110"/>
                </a:cubicBezTo>
                <a:lnTo>
                  <a:pt x="4921911" y="774455"/>
                </a:lnTo>
                <a:lnTo>
                  <a:pt x="4990083" y="774455"/>
                </a:lnTo>
                <a:lnTo>
                  <a:pt x="5106934" y="939854"/>
                </a:lnTo>
                <a:lnTo>
                  <a:pt x="5241244" y="939854"/>
                </a:lnTo>
                <a:lnTo>
                  <a:pt x="5241244" y="920627"/>
                </a:lnTo>
                <a:lnTo>
                  <a:pt x="5226647" y="920627"/>
                </a:lnTo>
                <a:cubicBezTo>
                  <a:pt x="5208190" y="920627"/>
                  <a:pt x="5193995" y="917337"/>
                  <a:pt x="5184060" y="910756"/>
                </a:cubicBezTo>
                <a:cubicBezTo>
                  <a:pt x="5179693" y="907441"/>
                  <a:pt x="5173543" y="900862"/>
                  <a:pt x="5165612" y="891019"/>
                </a:cubicBezTo>
                <a:cubicBezTo>
                  <a:pt x="5157680" y="881176"/>
                  <a:pt x="5149192" y="869373"/>
                  <a:pt x="5140146" y="855610"/>
                </a:cubicBezTo>
                <a:cubicBezTo>
                  <a:pt x="5136766" y="850611"/>
                  <a:pt x="5133935" y="846394"/>
                  <a:pt x="5131652" y="842960"/>
                </a:cubicBezTo>
                <a:cubicBezTo>
                  <a:pt x="5129367" y="839526"/>
                  <a:pt x="5125526" y="833872"/>
                  <a:pt x="5120130" y="826000"/>
                </a:cubicBezTo>
                <a:lnTo>
                  <a:pt x="5110358" y="811187"/>
                </a:lnTo>
                <a:cubicBezTo>
                  <a:pt x="5095651" y="807859"/>
                  <a:pt x="5083040" y="804323"/>
                  <a:pt x="5072528" y="800580"/>
                </a:cubicBezTo>
                <a:cubicBezTo>
                  <a:pt x="5062016" y="796836"/>
                  <a:pt x="5051636" y="792284"/>
                  <a:pt x="5041387" y="786924"/>
                </a:cubicBezTo>
                <a:lnTo>
                  <a:pt x="5019737" y="774166"/>
                </a:lnTo>
                <a:lnTo>
                  <a:pt x="5063393" y="772961"/>
                </a:lnTo>
                <a:cubicBezTo>
                  <a:pt x="5080249" y="771505"/>
                  <a:pt x="5097252" y="768658"/>
                  <a:pt x="5114400" y="764420"/>
                </a:cubicBezTo>
                <a:cubicBezTo>
                  <a:pt x="5131549" y="760182"/>
                  <a:pt x="5145357" y="755237"/>
                  <a:pt x="5155825" y="749586"/>
                </a:cubicBezTo>
                <a:cubicBezTo>
                  <a:pt x="5183770" y="733189"/>
                  <a:pt x="5197741" y="711320"/>
                  <a:pt x="5197741" y="683979"/>
                </a:cubicBezTo>
                <a:cubicBezTo>
                  <a:pt x="5197741" y="674091"/>
                  <a:pt x="5195548" y="664060"/>
                  <a:pt x="5191162" y="653887"/>
                </a:cubicBezTo>
                <a:cubicBezTo>
                  <a:pt x="5186774" y="643714"/>
                  <a:pt x="5178128" y="634445"/>
                  <a:pt x="5165223" y="626079"/>
                </a:cubicBezTo>
                <a:cubicBezTo>
                  <a:pt x="5157987" y="614189"/>
                  <a:pt x="5143720" y="605585"/>
                  <a:pt x="5122422" y="600269"/>
                </a:cubicBezTo>
                <a:cubicBezTo>
                  <a:pt x="5101122" y="594952"/>
                  <a:pt x="5072548" y="592294"/>
                  <a:pt x="5036698" y="592294"/>
                </a:cubicBezTo>
                <a:close/>
                <a:moveTo>
                  <a:pt x="3882662" y="592294"/>
                </a:moveTo>
                <a:lnTo>
                  <a:pt x="3882662" y="611028"/>
                </a:lnTo>
                <a:lnTo>
                  <a:pt x="3899678" y="611028"/>
                </a:lnTo>
                <a:cubicBezTo>
                  <a:pt x="3937315" y="611028"/>
                  <a:pt x="3956134" y="629860"/>
                  <a:pt x="3956134" y="667526"/>
                </a:cubicBezTo>
                <a:lnTo>
                  <a:pt x="3956134" y="864141"/>
                </a:lnTo>
                <a:cubicBezTo>
                  <a:pt x="3956134" y="902127"/>
                  <a:pt x="3937315" y="921120"/>
                  <a:pt x="3899678" y="921120"/>
                </a:cubicBezTo>
                <a:lnTo>
                  <a:pt x="3882181" y="921120"/>
                </a:lnTo>
                <a:lnTo>
                  <a:pt x="3882913" y="939854"/>
                </a:lnTo>
                <a:lnTo>
                  <a:pt x="4269007" y="939854"/>
                </a:lnTo>
                <a:lnTo>
                  <a:pt x="4269007" y="780614"/>
                </a:lnTo>
                <a:lnTo>
                  <a:pt x="4251166" y="780614"/>
                </a:lnTo>
                <a:cubicBezTo>
                  <a:pt x="4246003" y="798325"/>
                  <a:pt x="4241124" y="813048"/>
                  <a:pt x="4236529" y="824783"/>
                </a:cubicBezTo>
                <a:cubicBezTo>
                  <a:pt x="4231934" y="836517"/>
                  <a:pt x="4227131" y="846459"/>
                  <a:pt x="4222118" y="854609"/>
                </a:cubicBezTo>
                <a:cubicBezTo>
                  <a:pt x="4217107" y="862759"/>
                  <a:pt x="4211121" y="871227"/>
                  <a:pt x="4204163" y="880013"/>
                </a:cubicBezTo>
                <a:cubicBezTo>
                  <a:pt x="4193666" y="892767"/>
                  <a:pt x="4181097" y="902807"/>
                  <a:pt x="4166455" y="910132"/>
                </a:cubicBezTo>
                <a:cubicBezTo>
                  <a:pt x="4151813" y="917458"/>
                  <a:pt x="4136257" y="921120"/>
                  <a:pt x="4119788" y="921120"/>
                </a:cubicBezTo>
                <a:lnTo>
                  <a:pt x="4037477" y="921120"/>
                </a:lnTo>
                <a:lnTo>
                  <a:pt x="4037477" y="667526"/>
                </a:lnTo>
                <a:cubicBezTo>
                  <a:pt x="4037477" y="647901"/>
                  <a:pt x="4041985" y="633578"/>
                  <a:pt x="4051000" y="624558"/>
                </a:cubicBezTo>
                <a:cubicBezTo>
                  <a:pt x="4060015" y="615538"/>
                  <a:pt x="4074163" y="611028"/>
                  <a:pt x="4093444" y="611028"/>
                </a:cubicBezTo>
                <a:lnTo>
                  <a:pt x="4123031" y="611028"/>
                </a:lnTo>
                <a:lnTo>
                  <a:pt x="4123031" y="592294"/>
                </a:lnTo>
                <a:close/>
                <a:moveTo>
                  <a:pt x="3017062" y="592294"/>
                </a:moveTo>
                <a:lnTo>
                  <a:pt x="3017062" y="611028"/>
                </a:lnTo>
                <a:lnTo>
                  <a:pt x="3031178" y="611028"/>
                </a:lnTo>
                <a:cubicBezTo>
                  <a:pt x="3050684" y="611028"/>
                  <a:pt x="3064970" y="615564"/>
                  <a:pt x="3074035" y="624635"/>
                </a:cubicBezTo>
                <a:cubicBezTo>
                  <a:pt x="3083101" y="633707"/>
                  <a:pt x="3087633" y="648003"/>
                  <a:pt x="3087633" y="667526"/>
                </a:cubicBezTo>
                <a:lnTo>
                  <a:pt x="3087633" y="864141"/>
                </a:lnTo>
                <a:cubicBezTo>
                  <a:pt x="3087633" y="902127"/>
                  <a:pt x="3068815" y="921120"/>
                  <a:pt x="3031178" y="921120"/>
                </a:cubicBezTo>
                <a:lnTo>
                  <a:pt x="3017062" y="921120"/>
                </a:lnTo>
                <a:lnTo>
                  <a:pt x="3017801" y="939854"/>
                </a:lnTo>
                <a:lnTo>
                  <a:pt x="3395191" y="939854"/>
                </a:lnTo>
                <a:lnTo>
                  <a:pt x="3395191" y="791043"/>
                </a:lnTo>
                <a:lnTo>
                  <a:pt x="3377317" y="791043"/>
                </a:lnTo>
                <a:cubicBezTo>
                  <a:pt x="3371205" y="812797"/>
                  <a:pt x="3365707" y="829272"/>
                  <a:pt x="3360820" y="840470"/>
                </a:cubicBezTo>
                <a:cubicBezTo>
                  <a:pt x="3352424" y="859761"/>
                  <a:pt x="3340616" y="875854"/>
                  <a:pt x="3325394" y="888749"/>
                </a:cubicBezTo>
                <a:cubicBezTo>
                  <a:pt x="3316530" y="896369"/>
                  <a:pt x="3307101" y="902527"/>
                  <a:pt x="3297105" y="907220"/>
                </a:cubicBezTo>
                <a:cubicBezTo>
                  <a:pt x="3287109" y="911914"/>
                  <a:pt x="3275683" y="915404"/>
                  <a:pt x="3262828" y="917691"/>
                </a:cubicBezTo>
                <a:cubicBezTo>
                  <a:pt x="3249974" y="919977"/>
                  <a:pt x="3235493" y="921120"/>
                  <a:pt x="3219389" y="921120"/>
                </a:cubicBezTo>
                <a:lnTo>
                  <a:pt x="3168977" y="921120"/>
                </a:lnTo>
                <a:lnTo>
                  <a:pt x="3168977" y="779878"/>
                </a:lnTo>
                <a:lnTo>
                  <a:pt x="3177820" y="779878"/>
                </a:lnTo>
                <a:cubicBezTo>
                  <a:pt x="3202955" y="779878"/>
                  <a:pt x="3222157" y="788065"/>
                  <a:pt x="3235427" y="804439"/>
                </a:cubicBezTo>
                <a:cubicBezTo>
                  <a:pt x="3240591" y="811058"/>
                  <a:pt x="3244743" y="817510"/>
                  <a:pt x="3247883" y="823793"/>
                </a:cubicBezTo>
                <a:cubicBezTo>
                  <a:pt x="3251023" y="830076"/>
                  <a:pt x="3253896" y="838391"/>
                  <a:pt x="3256502" y="848739"/>
                </a:cubicBezTo>
                <a:cubicBezTo>
                  <a:pt x="3259108" y="859087"/>
                  <a:pt x="3261588" y="871516"/>
                  <a:pt x="3263939" y="886025"/>
                </a:cubicBezTo>
                <a:lnTo>
                  <a:pt x="3281845" y="886025"/>
                </a:lnTo>
                <a:lnTo>
                  <a:pt x="3281845" y="654577"/>
                </a:lnTo>
                <a:lnTo>
                  <a:pt x="3263801" y="654577"/>
                </a:lnTo>
                <a:cubicBezTo>
                  <a:pt x="3261872" y="670781"/>
                  <a:pt x="3259926" y="682405"/>
                  <a:pt x="3257962" y="689448"/>
                </a:cubicBezTo>
                <a:cubicBezTo>
                  <a:pt x="3254285" y="704921"/>
                  <a:pt x="3248606" y="718264"/>
                  <a:pt x="3240923" y="729477"/>
                </a:cubicBezTo>
                <a:cubicBezTo>
                  <a:pt x="3226280" y="750917"/>
                  <a:pt x="3206534" y="761637"/>
                  <a:pt x="3181687" y="761637"/>
                </a:cubicBezTo>
                <a:lnTo>
                  <a:pt x="3168977" y="761637"/>
                </a:lnTo>
                <a:lnTo>
                  <a:pt x="3168977" y="611028"/>
                </a:lnTo>
                <a:lnTo>
                  <a:pt x="3230266" y="611028"/>
                </a:lnTo>
                <a:cubicBezTo>
                  <a:pt x="3257837" y="611028"/>
                  <a:pt x="3282073" y="615136"/>
                  <a:pt x="3302971" y="623353"/>
                </a:cubicBezTo>
                <a:cubicBezTo>
                  <a:pt x="3312561" y="627949"/>
                  <a:pt x="3321971" y="635740"/>
                  <a:pt x="3331202" y="646727"/>
                </a:cubicBezTo>
                <a:cubicBezTo>
                  <a:pt x="3339676" y="656993"/>
                  <a:pt x="3346475" y="667685"/>
                  <a:pt x="3351600" y="678805"/>
                </a:cubicBezTo>
                <a:cubicBezTo>
                  <a:pt x="3356725" y="689924"/>
                  <a:pt x="3362882" y="707932"/>
                  <a:pt x="3370072" y="732828"/>
                </a:cubicBezTo>
                <a:lnTo>
                  <a:pt x="3386252" y="732828"/>
                </a:lnTo>
                <a:lnTo>
                  <a:pt x="3386252" y="592294"/>
                </a:lnTo>
                <a:close/>
                <a:moveTo>
                  <a:pt x="2512298" y="592294"/>
                </a:moveTo>
                <a:lnTo>
                  <a:pt x="2512298" y="611028"/>
                </a:lnTo>
                <a:lnTo>
                  <a:pt x="2529553" y="611028"/>
                </a:lnTo>
                <a:cubicBezTo>
                  <a:pt x="2549063" y="611028"/>
                  <a:pt x="2563350" y="615564"/>
                  <a:pt x="2572415" y="624635"/>
                </a:cubicBezTo>
                <a:cubicBezTo>
                  <a:pt x="2581480" y="633707"/>
                  <a:pt x="2586012" y="648002"/>
                  <a:pt x="2586012" y="667522"/>
                </a:cubicBezTo>
                <a:lnTo>
                  <a:pt x="2586012" y="864134"/>
                </a:lnTo>
                <a:cubicBezTo>
                  <a:pt x="2586012" y="883545"/>
                  <a:pt x="2581452" y="897814"/>
                  <a:pt x="2572332" y="906939"/>
                </a:cubicBezTo>
                <a:cubicBezTo>
                  <a:pt x="2563212" y="916065"/>
                  <a:pt x="2548952" y="920627"/>
                  <a:pt x="2529553" y="920627"/>
                </a:cubicBezTo>
                <a:lnTo>
                  <a:pt x="2512298" y="920627"/>
                </a:lnTo>
                <a:lnTo>
                  <a:pt x="2512298" y="939854"/>
                </a:lnTo>
                <a:lnTo>
                  <a:pt x="2757177" y="939854"/>
                </a:lnTo>
                <a:cubicBezTo>
                  <a:pt x="2786398" y="939854"/>
                  <a:pt x="2813632" y="935767"/>
                  <a:pt x="2838881" y="927593"/>
                </a:cubicBezTo>
                <a:cubicBezTo>
                  <a:pt x="2864130" y="919419"/>
                  <a:pt x="2885998" y="907783"/>
                  <a:pt x="2904484" y="892687"/>
                </a:cubicBezTo>
                <a:cubicBezTo>
                  <a:pt x="2922970" y="877590"/>
                  <a:pt x="2937287" y="859638"/>
                  <a:pt x="2947436" y="838829"/>
                </a:cubicBezTo>
                <a:cubicBezTo>
                  <a:pt x="2957585" y="818021"/>
                  <a:pt x="2962659" y="795411"/>
                  <a:pt x="2962659" y="771000"/>
                </a:cubicBezTo>
                <a:cubicBezTo>
                  <a:pt x="2962659" y="748846"/>
                  <a:pt x="2957973" y="727223"/>
                  <a:pt x="2948599" y="706129"/>
                </a:cubicBezTo>
                <a:cubicBezTo>
                  <a:pt x="2939226" y="685036"/>
                  <a:pt x="2925934" y="666122"/>
                  <a:pt x="2908723" y="649389"/>
                </a:cubicBezTo>
                <a:cubicBezTo>
                  <a:pt x="2889650" y="629995"/>
                  <a:pt x="2866187" y="615631"/>
                  <a:pt x="2838332" y="606296"/>
                </a:cubicBezTo>
                <a:cubicBezTo>
                  <a:pt x="2810478" y="596961"/>
                  <a:pt x="2778116" y="592294"/>
                  <a:pt x="2741243" y="592294"/>
                </a:cubicBezTo>
                <a:close/>
                <a:moveTo>
                  <a:pt x="8609666" y="585639"/>
                </a:moveTo>
                <a:cubicBezTo>
                  <a:pt x="8584669" y="585639"/>
                  <a:pt x="8561816" y="589977"/>
                  <a:pt x="8541104" y="598653"/>
                </a:cubicBezTo>
                <a:cubicBezTo>
                  <a:pt x="8520394" y="607329"/>
                  <a:pt x="8504190" y="619499"/>
                  <a:pt x="8492493" y="635163"/>
                </a:cubicBezTo>
                <a:cubicBezTo>
                  <a:pt x="8480796" y="650827"/>
                  <a:pt x="8474948" y="668560"/>
                  <a:pt x="8474948" y="688362"/>
                </a:cubicBezTo>
                <a:cubicBezTo>
                  <a:pt x="8474948" y="705011"/>
                  <a:pt x="8480498" y="720490"/>
                  <a:pt x="8491601" y="734800"/>
                </a:cubicBezTo>
                <a:cubicBezTo>
                  <a:pt x="8498233" y="743815"/>
                  <a:pt x="8506430" y="751467"/>
                  <a:pt x="8516192" y="757757"/>
                </a:cubicBezTo>
                <a:cubicBezTo>
                  <a:pt x="8525952" y="764046"/>
                  <a:pt x="8539706" y="770277"/>
                  <a:pt x="8557454" y="776450"/>
                </a:cubicBezTo>
                <a:cubicBezTo>
                  <a:pt x="8570592" y="781909"/>
                  <a:pt x="8596148" y="789763"/>
                  <a:pt x="8634122" y="800014"/>
                </a:cubicBezTo>
                <a:lnTo>
                  <a:pt x="8658291" y="806550"/>
                </a:lnTo>
                <a:cubicBezTo>
                  <a:pt x="8677861" y="811808"/>
                  <a:pt x="8693290" y="816361"/>
                  <a:pt x="8704574" y="820209"/>
                </a:cubicBezTo>
                <a:cubicBezTo>
                  <a:pt x="8715859" y="824057"/>
                  <a:pt x="8724890" y="827734"/>
                  <a:pt x="8731666" y="831240"/>
                </a:cubicBezTo>
                <a:cubicBezTo>
                  <a:pt x="8738442" y="834746"/>
                  <a:pt x="8743958" y="838554"/>
                  <a:pt x="8748216" y="842665"/>
                </a:cubicBezTo>
                <a:cubicBezTo>
                  <a:pt x="8757068" y="851531"/>
                  <a:pt x="8761496" y="861377"/>
                  <a:pt x="8761496" y="872202"/>
                </a:cubicBezTo>
                <a:cubicBezTo>
                  <a:pt x="8761496" y="882663"/>
                  <a:pt x="8758174" y="892106"/>
                  <a:pt x="8751530" y="900532"/>
                </a:cubicBezTo>
                <a:cubicBezTo>
                  <a:pt x="8744886" y="908958"/>
                  <a:pt x="8735450" y="915605"/>
                  <a:pt x="8723223" y="920473"/>
                </a:cubicBezTo>
                <a:cubicBezTo>
                  <a:pt x="8710996" y="925342"/>
                  <a:pt x="8697361" y="927776"/>
                  <a:pt x="8682320" y="927776"/>
                </a:cubicBezTo>
                <a:cubicBezTo>
                  <a:pt x="8665148" y="927776"/>
                  <a:pt x="8647103" y="924721"/>
                  <a:pt x="8628188" y="918611"/>
                </a:cubicBezTo>
                <a:cubicBezTo>
                  <a:pt x="8609271" y="912501"/>
                  <a:pt x="8591116" y="903889"/>
                  <a:pt x="8573721" y="892773"/>
                </a:cubicBezTo>
                <a:cubicBezTo>
                  <a:pt x="8556326" y="881658"/>
                  <a:pt x="8542038" y="869633"/>
                  <a:pt x="8530856" y="856700"/>
                </a:cubicBezTo>
                <a:cubicBezTo>
                  <a:pt x="8512538" y="834937"/>
                  <a:pt x="8501565" y="809175"/>
                  <a:pt x="8497936" y="779416"/>
                </a:cubicBezTo>
                <a:lnTo>
                  <a:pt x="8479989" y="779416"/>
                </a:lnTo>
                <a:lnTo>
                  <a:pt x="8479989" y="945524"/>
                </a:lnTo>
                <a:lnTo>
                  <a:pt x="8497514" y="945524"/>
                </a:lnTo>
                <a:cubicBezTo>
                  <a:pt x="8500418" y="933037"/>
                  <a:pt x="8505394" y="924130"/>
                  <a:pt x="8512446" y="918802"/>
                </a:cubicBezTo>
                <a:cubicBezTo>
                  <a:pt x="8519496" y="913474"/>
                  <a:pt x="8528125" y="910810"/>
                  <a:pt x="8538332" y="910810"/>
                </a:cubicBezTo>
                <a:cubicBezTo>
                  <a:pt x="8543796" y="910810"/>
                  <a:pt x="8549736" y="911687"/>
                  <a:pt x="8556152" y="913441"/>
                </a:cubicBezTo>
                <a:cubicBezTo>
                  <a:pt x="8562569" y="915194"/>
                  <a:pt x="8572884" y="918741"/>
                  <a:pt x="8587095" y="924082"/>
                </a:cubicBezTo>
                <a:cubicBezTo>
                  <a:pt x="8605932" y="932371"/>
                  <a:pt x="8622306" y="938099"/>
                  <a:pt x="8636218" y="941266"/>
                </a:cubicBezTo>
                <a:cubicBezTo>
                  <a:pt x="8650129" y="944433"/>
                  <a:pt x="8665172" y="946017"/>
                  <a:pt x="8681346" y="946017"/>
                </a:cubicBezTo>
                <a:cubicBezTo>
                  <a:pt x="8704432" y="946017"/>
                  <a:pt x="8725013" y="942855"/>
                  <a:pt x="8743089" y="936530"/>
                </a:cubicBezTo>
                <a:cubicBezTo>
                  <a:pt x="8761166" y="930206"/>
                  <a:pt x="8776010" y="921088"/>
                  <a:pt x="8787620" y="909177"/>
                </a:cubicBezTo>
                <a:cubicBezTo>
                  <a:pt x="8798112" y="899040"/>
                  <a:pt x="8805998" y="887784"/>
                  <a:pt x="8811282" y="875411"/>
                </a:cubicBezTo>
                <a:cubicBezTo>
                  <a:pt x="8816565" y="863037"/>
                  <a:pt x="8819206" y="850753"/>
                  <a:pt x="8819206" y="838560"/>
                </a:cubicBezTo>
                <a:cubicBezTo>
                  <a:pt x="8819206" y="826240"/>
                  <a:pt x="8816852" y="814678"/>
                  <a:pt x="8812142" y="803873"/>
                </a:cubicBezTo>
                <a:cubicBezTo>
                  <a:pt x="8807430" y="793068"/>
                  <a:pt x="8801232" y="784048"/>
                  <a:pt x="8793544" y="776812"/>
                </a:cubicBezTo>
                <a:cubicBezTo>
                  <a:pt x="8782038" y="765288"/>
                  <a:pt x="8768752" y="756294"/>
                  <a:pt x="8753685" y="749828"/>
                </a:cubicBezTo>
                <a:cubicBezTo>
                  <a:pt x="8738618" y="743363"/>
                  <a:pt x="8714909" y="735958"/>
                  <a:pt x="8682559" y="727613"/>
                </a:cubicBezTo>
                <a:lnTo>
                  <a:pt x="8657562" y="722544"/>
                </a:lnTo>
                <a:lnTo>
                  <a:pt x="8651824" y="719783"/>
                </a:lnTo>
                <a:cubicBezTo>
                  <a:pt x="8649736" y="719462"/>
                  <a:pt x="8645782" y="718412"/>
                  <a:pt x="8639961" y="716632"/>
                </a:cubicBezTo>
                <a:cubicBezTo>
                  <a:pt x="8618706" y="711482"/>
                  <a:pt x="8602294" y="707176"/>
                  <a:pt x="8590724" y="703714"/>
                </a:cubicBezTo>
                <a:cubicBezTo>
                  <a:pt x="8579154" y="700253"/>
                  <a:pt x="8569831" y="696773"/>
                  <a:pt x="8562756" y="693275"/>
                </a:cubicBezTo>
                <a:cubicBezTo>
                  <a:pt x="8555681" y="689776"/>
                  <a:pt x="8550742" y="686628"/>
                  <a:pt x="8547941" y="683829"/>
                </a:cubicBezTo>
                <a:cubicBezTo>
                  <a:pt x="8539370" y="675749"/>
                  <a:pt x="8535084" y="666733"/>
                  <a:pt x="8535084" y="656784"/>
                </a:cubicBezTo>
                <a:cubicBezTo>
                  <a:pt x="8535084" y="651487"/>
                  <a:pt x="8536458" y="645956"/>
                  <a:pt x="8539204" y="640193"/>
                </a:cubicBezTo>
                <a:cubicBezTo>
                  <a:pt x="8541950" y="634430"/>
                  <a:pt x="8545704" y="629172"/>
                  <a:pt x="8550468" y="624419"/>
                </a:cubicBezTo>
                <a:cubicBezTo>
                  <a:pt x="8557233" y="617677"/>
                  <a:pt x="8565540" y="612568"/>
                  <a:pt x="8575390" y="609092"/>
                </a:cubicBezTo>
                <a:cubicBezTo>
                  <a:pt x="8585240" y="605617"/>
                  <a:pt x="8596504" y="603879"/>
                  <a:pt x="8609184" y="603879"/>
                </a:cubicBezTo>
                <a:cubicBezTo>
                  <a:pt x="8626574" y="603879"/>
                  <a:pt x="8643777" y="606184"/>
                  <a:pt x="8660792" y="610793"/>
                </a:cubicBezTo>
                <a:cubicBezTo>
                  <a:pt x="8677806" y="615402"/>
                  <a:pt x="8693193" y="621739"/>
                  <a:pt x="8706950" y="629804"/>
                </a:cubicBezTo>
                <a:cubicBezTo>
                  <a:pt x="8720708" y="637869"/>
                  <a:pt x="8731946" y="646992"/>
                  <a:pt x="8740662" y="657173"/>
                </a:cubicBezTo>
                <a:cubicBezTo>
                  <a:pt x="8753346" y="672533"/>
                  <a:pt x="8765062" y="694947"/>
                  <a:pt x="8775808" y="724416"/>
                </a:cubicBezTo>
                <a:lnTo>
                  <a:pt x="8792962" y="724416"/>
                </a:lnTo>
                <a:lnTo>
                  <a:pt x="8792962" y="598950"/>
                </a:lnTo>
                <a:lnTo>
                  <a:pt x="8775600" y="598950"/>
                </a:lnTo>
                <a:cubicBezTo>
                  <a:pt x="8770120" y="617452"/>
                  <a:pt x="8762340" y="626703"/>
                  <a:pt x="8752260" y="626703"/>
                </a:cubicBezTo>
                <a:cubicBezTo>
                  <a:pt x="8748054" y="626703"/>
                  <a:pt x="8738778" y="623245"/>
                  <a:pt x="8724433" y="616328"/>
                </a:cubicBezTo>
                <a:cubicBezTo>
                  <a:pt x="8685427" y="595868"/>
                  <a:pt x="8647171" y="585639"/>
                  <a:pt x="8609666" y="585639"/>
                </a:cubicBezTo>
                <a:close/>
                <a:moveTo>
                  <a:pt x="6622521" y="585639"/>
                </a:moveTo>
                <a:cubicBezTo>
                  <a:pt x="6586006" y="585639"/>
                  <a:pt x="6552052" y="593774"/>
                  <a:pt x="6520656" y="610044"/>
                </a:cubicBezTo>
                <a:cubicBezTo>
                  <a:pt x="6489261" y="626314"/>
                  <a:pt x="6464218" y="648337"/>
                  <a:pt x="6445527" y="676112"/>
                </a:cubicBezTo>
                <a:cubicBezTo>
                  <a:pt x="6426836" y="703888"/>
                  <a:pt x="6417490" y="733915"/>
                  <a:pt x="6417490" y="766194"/>
                </a:cubicBezTo>
                <a:cubicBezTo>
                  <a:pt x="6417490" y="790566"/>
                  <a:pt x="6422910" y="813838"/>
                  <a:pt x="6433751" y="836010"/>
                </a:cubicBezTo>
                <a:cubicBezTo>
                  <a:pt x="6444592" y="858182"/>
                  <a:pt x="6459699" y="877586"/>
                  <a:pt x="6479073" y="894222"/>
                </a:cubicBezTo>
                <a:cubicBezTo>
                  <a:pt x="6498448" y="910857"/>
                  <a:pt x="6520739" y="923690"/>
                  <a:pt x="6545949" y="932719"/>
                </a:cubicBezTo>
                <a:cubicBezTo>
                  <a:pt x="6571158" y="941748"/>
                  <a:pt x="6598128" y="946263"/>
                  <a:pt x="6626858" y="946263"/>
                </a:cubicBezTo>
                <a:cubicBezTo>
                  <a:pt x="6664495" y="946263"/>
                  <a:pt x="6699113" y="938267"/>
                  <a:pt x="6730712" y="922274"/>
                </a:cubicBezTo>
                <a:cubicBezTo>
                  <a:pt x="6762311" y="906281"/>
                  <a:pt x="6787355" y="884534"/>
                  <a:pt x="6805843" y="857033"/>
                </a:cubicBezTo>
                <a:cubicBezTo>
                  <a:pt x="6824332" y="829532"/>
                  <a:pt x="6833576" y="799445"/>
                  <a:pt x="6833576" y="766771"/>
                </a:cubicBezTo>
                <a:cubicBezTo>
                  <a:pt x="6833576" y="745141"/>
                  <a:pt x="6829002" y="723898"/>
                  <a:pt x="6819855" y="703040"/>
                </a:cubicBezTo>
                <a:cubicBezTo>
                  <a:pt x="6810708" y="682183"/>
                  <a:pt x="6797775" y="663318"/>
                  <a:pt x="6781057" y="646446"/>
                </a:cubicBezTo>
                <a:cubicBezTo>
                  <a:pt x="6761301" y="626642"/>
                  <a:pt x="6737977" y="611556"/>
                  <a:pt x="6711085" y="601189"/>
                </a:cubicBezTo>
                <a:cubicBezTo>
                  <a:pt x="6684192" y="590822"/>
                  <a:pt x="6654671" y="585639"/>
                  <a:pt x="6622521" y="585639"/>
                </a:cubicBezTo>
                <a:close/>
                <a:moveTo>
                  <a:pt x="5461400" y="585639"/>
                </a:moveTo>
                <a:lnTo>
                  <a:pt x="5352927" y="831365"/>
                </a:lnTo>
                <a:cubicBezTo>
                  <a:pt x="5337010" y="867210"/>
                  <a:pt x="5320820" y="891511"/>
                  <a:pt x="5304359" y="904270"/>
                </a:cubicBezTo>
                <a:cubicBezTo>
                  <a:pt x="5297500" y="909616"/>
                  <a:pt x="5291316" y="913423"/>
                  <a:pt x="5285806" y="915692"/>
                </a:cubicBezTo>
                <a:cubicBezTo>
                  <a:pt x="5280295" y="917960"/>
                  <a:pt x="5271363" y="919794"/>
                  <a:pt x="5259007" y="921194"/>
                </a:cubicBezTo>
                <a:lnTo>
                  <a:pt x="5259007" y="939854"/>
                </a:lnTo>
                <a:lnTo>
                  <a:pt x="5406643" y="939854"/>
                </a:lnTo>
                <a:lnTo>
                  <a:pt x="5406643" y="920951"/>
                </a:lnTo>
                <a:cubicBezTo>
                  <a:pt x="5397453" y="920491"/>
                  <a:pt x="5391285" y="919859"/>
                  <a:pt x="5388140" y="919054"/>
                </a:cubicBezTo>
                <a:cubicBezTo>
                  <a:pt x="5384996" y="918249"/>
                  <a:pt x="5381942" y="916969"/>
                  <a:pt x="5378982" y="915212"/>
                </a:cubicBezTo>
                <a:cubicBezTo>
                  <a:pt x="5372180" y="911381"/>
                  <a:pt x="5366951" y="906232"/>
                  <a:pt x="5363296" y="899766"/>
                </a:cubicBezTo>
                <a:cubicBezTo>
                  <a:pt x="5359641" y="893299"/>
                  <a:pt x="5357813" y="886720"/>
                  <a:pt x="5357813" y="880029"/>
                </a:cubicBezTo>
                <a:cubicBezTo>
                  <a:pt x="5357813" y="871943"/>
                  <a:pt x="5359589" y="862996"/>
                  <a:pt x="5363140" y="853188"/>
                </a:cubicBezTo>
                <a:lnTo>
                  <a:pt x="5372249" y="833861"/>
                </a:lnTo>
                <a:lnTo>
                  <a:pt x="5508415" y="833861"/>
                </a:lnTo>
                <a:lnTo>
                  <a:pt x="5512744" y="843497"/>
                </a:lnTo>
                <a:cubicBezTo>
                  <a:pt x="5513969" y="845782"/>
                  <a:pt x="5515068" y="848063"/>
                  <a:pt x="5516039" y="850339"/>
                </a:cubicBezTo>
                <a:cubicBezTo>
                  <a:pt x="5517011" y="852616"/>
                  <a:pt x="5517674" y="854109"/>
                  <a:pt x="5518029" y="854821"/>
                </a:cubicBezTo>
                <a:cubicBezTo>
                  <a:pt x="5525839" y="871621"/>
                  <a:pt x="5530859" y="883104"/>
                  <a:pt x="5533086" y="889270"/>
                </a:cubicBezTo>
                <a:cubicBezTo>
                  <a:pt x="5535313" y="895437"/>
                  <a:pt x="5536427" y="900429"/>
                  <a:pt x="5536427" y="904247"/>
                </a:cubicBezTo>
                <a:cubicBezTo>
                  <a:pt x="5536427" y="909629"/>
                  <a:pt x="5534085" y="913704"/>
                  <a:pt x="5529398" y="916474"/>
                </a:cubicBezTo>
                <a:cubicBezTo>
                  <a:pt x="5524712" y="919243"/>
                  <a:pt x="5516473" y="920627"/>
                  <a:pt x="5504680" y="920627"/>
                </a:cubicBezTo>
                <a:lnTo>
                  <a:pt x="5474171" y="920627"/>
                </a:lnTo>
                <a:lnTo>
                  <a:pt x="5474171" y="939854"/>
                </a:lnTo>
                <a:lnTo>
                  <a:pt x="5680305" y="939854"/>
                </a:lnTo>
                <a:lnTo>
                  <a:pt x="5680305" y="920627"/>
                </a:lnTo>
                <a:lnTo>
                  <a:pt x="5666185" y="920627"/>
                </a:lnTo>
                <a:cubicBezTo>
                  <a:pt x="5657589" y="920627"/>
                  <a:pt x="5650266" y="919437"/>
                  <a:pt x="5644218" y="917055"/>
                </a:cubicBezTo>
                <a:cubicBezTo>
                  <a:pt x="5638169" y="914674"/>
                  <a:pt x="5632666" y="910739"/>
                  <a:pt x="5627706" y="905250"/>
                </a:cubicBezTo>
                <a:cubicBezTo>
                  <a:pt x="5622747" y="899762"/>
                  <a:pt x="5618367" y="893826"/>
                  <a:pt x="5614567" y="887443"/>
                </a:cubicBezTo>
                <a:lnTo>
                  <a:pt x="5476895" y="585639"/>
                </a:lnTo>
                <a:close/>
                <a:moveTo>
                  <a:pt x="4508900" y="585639"/>
                </a:moveTo>
                <a:lnTo>
                  <a:pt x="4400426" y="831365"/>
                </a:lnTo>
                <a:cubicBezTo>
                  <a:pt x="4384510" y="867210"/>
                  <a:pt x="4368320" y="891511"/>
                  <a:pt x="4351859" y="904270"/>
                </a:cubicBezTo>
                <a:cubicBezTo>
                  <a:pt x="4345000" y="909616"/>
                  <a:pt x="4338816" y="913423"/>
                  <a:pt x="4333306" y="915692"/>
                </a:cubicBezTo>
                <a:cubicBezTo>
                  <a:pt x="4327796" y="917960"/>
                  <a:pt x="4318862" y="919794"/>
                  <a:pt x="4306507" y="921194"/>
                </a:cubicBezTo>
                <a:lnTo>
                  <a:pt x="4306507" y="939854"/>
                </a:lnTo>
                <a:lnTo>
                  <a:pt x="4454143" y="939854"/>
                </a:lnTo>
                <a:lnTo>
                  <a:pt x="4454143" y="920951"/>
                </a:lnTo>
                <a:cubicBezTo>
                  <a:pt x="4444953" y="920491"/>
                  <a:pt x="4438786" y="919859"/>
                  <a:pt x="4435640" y="919054"/>
                </a:cubicBezTo>
                <a:cubicBezTo>
                  <a:pt x="4432496" y="918249"/>
                  <a:pt x="4429442" y="916969"/>
                  <a:pt x="4426482" y="915212"/>
                </a:cubicBezTo>
                <a:cubicBezTo>
                  <a:pt x="4419680" y="911381"/>
                  <a:pt x="4414451" y="906232"/>
                  <a:pt x="4410796" y="899766"/>
                </a:cubicBezTo>
                <a:cubicBezTo>
                  <a:pt x="4407141" y="893299"/>
                  <a:pt x="4405315" y="886720"/>
                  <a:pt x="4405315" y="880029"/>
                </a:cubicBezTo>
                <a:cubicBezTo>
                  <a:pt x="4405315" y="871943"/>
                  <a:pt x="4407089" y="862996"/>
                  <a:pt x="4410640" y="853188"/>
                </a:cubicBezTo>
                <a:lnTo>
                  <a:pt x="4419749" y="833861"/>
                </a:lnTo>
                <a:lnTo>
                  <a:pt x="4555915" y="833861"/>
                </a:lnTo>
                <a:lnTo>
                  <a:pt x="4560244" y="843497"/>
                </a:lnTo>
                <a:cubicBezTo>
                  <a:pt x="4561469" y="845782"/>
                  <a:pt x="4562568" y="848063"/>
                  <a:pt x="4563539" y="850339"/>
                </a:cubicBezTo>
                <a:cubicBezTo>
                  <a:pt x="4564511" y="852616"/>
                  <a:pt x="4565174" y="854109"/>
                  <a:pt x="4565528" y="854821"/>
                </a:cubicBezTo>
                <a:cubicBezTo>
                  <a:pt x="4573339" y="871621"/>
                  <a:pt x="4578359" y="883104"/>
                  <a:pt x="4580587" y="889270"/>
                </a:cubicBezTo>
                <a:cubicBezTo>
                  <a:pt x="4582814" y="895437"/>
                  <a:pt x="4583928" y="900429"/>
                  <a:pt x="4583928" y="904247"/>
                </a:cubicBezTo>
                <a:cubicBezTo>
                  <a:pt x="4583928" y="909629"/>
                  <a:pt x="4581585" y="913704"/>
                  <a:pt x="4576899" y="916474"/>
                </a:cubicBezTo>
                <a:cubicBezTo>
                  <a:pt x="4572212" y="919243"/>
                  <a:pt x="4563973" y="920627"/>
                  <a:pt x="4552180" y="920627"/>
                </a:cubicBezTo>
                <a:lnTo>
                  <a:pt x="4521672" y="920627"/>
                </a:lnTo>
                <a:lnTo>
                  <a:pt x="4521672" y="939854"/>
                </a:lnTo>
                <a:lnTo>
                  <a:pt x="4727805" y="939854"/>
                </a:lnTo>
                <a:lnTo>
                  <a:pt x="4727805" y="920627"/>
                </a:lnTo>
                <a:lnTo>
                  <a:pt x="4713685" y="920627"/>
                </a:lnTo>
                <a:cubicBezTo>
                  <a:pt x="4705088" y="920627"/>
                  <a:pt x="4697766" y="919437"/>
                  <a:pt x="4691718" y="917055"/>
                </a:cubicBezTo>
                <a:cubicBezTo>
                  <a:pt x="4685670" y="914674"/>
                  <a:pt x="4680166" y="910739"/>
                  <a:pt x="4675206" y="905250"/>
                </a:cubicBezTo>
                <a:cubicBezTo>
                  <a:pt x="4670247" y="899762"/>
                  <a:pt x="4665868" y="893826"/>
                  <a:pt x="4662067" y="887443"/>
                </a:cubicBezTo>
                <a:lnTo>
                  <a:pt x="4524395" y="585639"/>
                </a:lnTo>
                <a:close/>
                <a:moveTo>
                  <a:pt x="3649505" y="585639"/>
                </a:moveTo>
                <a:cubicBezTo>
                  <a:pt x="3613706" y="585639"/>
                  <a:pt x="3581363" y="596310"/>
                  <a:pt x="3552474" y="617652"/>
                </a:cubicBezTo>
                <a:cubicBezTo>
                  <a:pt x="3535930" y="626095"/>
                  <a:pt x="3520861" y="638507"/>
                  <a:pt x="3507264" y="654889"/>
                </a:cubicBezTo>
                <a:cubicBezTo>
                  <a:pt x="3493669" y="671271"/>
                  <a:pt x="3483304" y="688954"/>
                  <a:pt x="3476170" y="707940"/>
                </a:cubicBezTo>
                <a:cubicBezTo>
                  <a:pt x="3469035" y="726925"/>
                  <a:pt x="3465468" y="746046"/>
                  <a:pt x="3465468" y="765304"/>
                </a:cubicBezTo>
                <a:cubicBezTo>
                  <a:pt x="3465468" y="797700"/>
                  <a:pt x="3474501" y="827850"/>
                  <a:pt x="3492566" y="855753"/>
                </a:cubicBezTo>
                <a:cubicBezTo>
                  <a:pt x="3510630" y="883656"/>
                  <a:pt x="3534908" y="905798"/>
                  <a:pt x="3565400" y="922182"/>
                </a:cubicBezTo>
                <a:cubicBezTo>
                  <a:pt x="3595891" y="938565"/>
                  <a:pt x="3628840" y="946756"/>
                  <a:pt x="3664249" y="946756"/>
                </a:cubicBezTo>
                <a:cubicBezTo>
                  <a:pt x="3720724" y="946756"/>
                  <a:pt x="3766130" y="925663"/>
                  <a:pt x="3800465" y="883476"/>
                </a:cubicBezTo>
                <a:cubicBezTo>
                  <a:pt x="3808340" y="873611"/>
                  <a:pt x="3814670" y="863815"/>
                  <a:pt x="3819455" y="854089"/>
                </a:cubicBezTo>
                <a:cubicBezTo>
                  <a:pt x="3824240" y="844362"/>
                  <a:pt x="3828700" y="830061"/>
                  <a:pt x="3832837" y="811183"/>
                </a:cubicBezTo>
                <a:lnTo>
                  <a:pt x="3815624" y="811183"/>
                </a:lnTo>
                <a:cubicBezTo>
                  <a:pt x="3809985" y="828623"/>
                  <a:pt x="3804742" y="841911"/>
                  <a:pt x="3799893" y="851048"/>
                </a:cubicBezTo>
                <a:cubicBezTo>
                  <a:pt x="3795044" y="860185"/>
                  <a:pt x="3788609" y="869401"/>
                  <a:pt x="3780587" y="878696"/>
                </a:cubicBezTo>
                <a:cubicBezTo>
                  <a:pt x="3771110" y="889378"/>
                  <a:pt x="3760582" y="898404"/>
                  <a:pt x="3749003" y="905776"/>
                </a:cubicBezTo>
                <a:cubicBezTo>
                  <a:pt x="3737424" y="913148"/>
                  <a:pt x="3724984" y="918699"/>
                  <a:pt x="3711682" y="922428"/>
                </a:cubicBezTo>
                <a:cubicBezTo>
                  <a:pt x="3698380" y="926158"/>
                  <a:pt x="3684422" y="928022"/>
                  <a:pt x="3669810" y="928022"/>
                </a:cubicBezTo>
                <a:cubicBezTo>
                  <a:pt x="3654191" y="928022"/>
                  <a:pt x="3639936" y="925623"/>
                  <a:pt x="3627045" y="920824"/>
                </a:cubicBezTo>
                <a:cubicBezTo>
                  <a:pt x="3614154" y="916025"/>
                  <a:pt x="3603705" y="910180"/>
                  <a:pt x="3595699" y="903288"/>
                </a:cubicBezTo>
                <a:cubicBezTo>
                  <a:pt x="3587372" y="893356"/>
                  <a:pt x="3580796" y="882688"/>
                  <a:pt x="3575970" y="871284"/>
                </a:cubicBezTo>
                <a:cubicBezTo>
                  <a:pt x="3571144" y="859880"/>
                  <a:pt x="3567544" y="845647"/>
                  <a:pt x="3565172" y="828586"/>
                </a:cubicBezTo>
                <a:cubicBezTo>
                  <a:pt x="3562799" y="811525"/>
                  <a:pt x="3561614" y="791734"/>
                  <a:pt x="3561614" y="769213"/>
                </a:cubicBezTo>
                <a:cubicBezTo>
                  <a:pt x="3561614" y="730362"/>
                  <a:pt x="3564933" y="698643"/>
                  <a:pt x="3571573" y="674056"/>
                </a:cubicBezTo>
                <a:cubicBezTo>
                  <a:pt x="3578213" y="649469"/>
                  <a:pt x="3588191" y="631544"/>
                  <a:pt x="3601505" y="620281"/>
                </a:cubicBezTo>
                <a:cubicBezTo>
                  <a:pt x="3614820" y="609018"/>
                  <a:pt x="3632108" y="603386"/>
                  <a:pt x="3653372" y="603386"/>
                </a:cubicBezTo>
                <a:cubicBezTo>
                  <a:pt x="3671435" y="603386"/>
                  <a:pt x="3689113" y="607507"/>
                  <a:pt x="3706403" y="615748"/>
                </a:cubicBezTo>
                <a:cubicBezTo>
                  <a:pt x="3723694" y="623989"/>
                  <a:pt x="3739708" y="636013"/>
                  <a:pt x="3754445" y="651819"/>
                </a:cubicBezTo>
                <a:cubicBezTo>
                  <a:pt x="3769182" y="667626"/>
                  <a:pt x="3781872" y="686279"/>
                  <a:pt x="3792515" y="707778"/>
                </a:cubicBezTo>
                <a:cubicBezTo>
                  <a:pt x="3796927" y="716444"/>
                  <a:pt x="3800340" y="724354"/>
                  <a:pt x="3802755" y="731509"/>
                </a:cubicBezTo>
                <a:cubicBezTo>
                  <a:pt x="3805170" y="738664"/>
                  <a:pt x="3808040" y="749364"/>
                  <a:pt x="3811365" y="763609"/>
                </a:cubicBezTo>
                <a:lnTo>
                  <a:pt x="3828489" y="763609"/>
                </a:lnTo>
                <a:lnTo>
                  <a:pt x="3821190" y="591308"/>
                </a:lnTo>
                <a:lnTo>
                  <a:pt x="3805326" y="591308"/>
                </a:lnTo>
                <a:cubicBezTo>
                  <a:pt x="3788081" y="615344"/>
                  <a:pt x="3774576" y="627362"/>
                  <a:pt x="3764811" y="627362"/>
                </a:cubicBezTo>
                <a:cubicBezTo>
                  <a:pt x="3760708" y="627362"/>
                  <a:pt x="3753919" y="624079"/>
                  <a:pt x="3744444" y="617514"/>
                </a:cubicBezTo>
                <a:cubicBezTo>
                  <a:pt x="3734035" y="609805"/>
                  <a:pt x="3723984" y="603625"/>
                  <a:pt x="3714291" y="598971"/>
                </a:cubicBezTo>
                <a:cubicBezTo>
                  <a:pt x="3704598" y="594317"/>
                  <a:pt x="3694308" y="590931"/>
                  <a:pt x="3683419" y="588814"/>
                </a:cubicBezTo>
                <a:cubicBezTo>
                  <a:pt x="3672531" y="586697"/>
                  <a:pt x="3661226" y="585639"/>
                  <a:pt x="3649505" y="585639"/>
                </a:cubicBezTo>
                <a:close/>
                <a:moveTo>
                  <a:pt x="3214513" y="507746"/>
                </a:moveTo>
                <a:lnTo>
                  <a:pt x="3165033" y="584653"/>
                </a:lnTo>
                <a:lnTo>
                  <a:pt x="3181683" y="584653"/>
                </a:lnTo>
                <a:lnTo>
                  <a:pt x="3321558" y="507746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98938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826273D8-6EE2-4051-2A9B-41893C78C8BF}"/>
              </a:ext>
            </a:extLst>
          </p:cNvPr>
          <p:cNvSpPr/>
          <p:nvPr/>
        </p:nvSpPr>
        <p:spPr>
          <a:xfrm>
            <a:off x="2767280" y="3726612"/>
            <a:ext cx="1935914" cy="2700067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A1ADBFB-468D-DDAF-82C9-34E0B5BBB121}"/>
              </a:ext>
            </a:extLst>
          </p:cNvPr>
          <p:cNvSpPr txBox="1"/>
          <p:nvPr/>
        </p:nvSpPr>
        <p:spPr>
          <a:xfrm>
            <a:off x="255918" y="3861759"/>
            <a:ext cx="572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C91A07D-7912-AC9F-175C-B8005579CFE3}"/>
              </a:ext>
            </a:extLst>
          </p:cNvPr>
          <p:cNvSpPr txBox="1"/>
          <p:nvPr/>
        </p:nvSpPr>
        <p:spPr>
          <a:xfrm>
            <a:off x="2909977" y="3861759"/>
            <a:ext cx="572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02</a:t>
            </a: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85D30593-BDF2-50B5-5BD7-CF9A7608C649}"/>
              </a:ext>
            </a:extLst>
          </p:cNvPr>
          <p:cNvSpPr/>
          <p:nvPr/>
        </p:nvSpPr>
        <p:spPr>
          <a:xfrm>
            <a:off x="3493698" y="2964612"/>
            <a:ext cx="483078" cy="461665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256D4AD8-E971-4D8B-2D74-E1F59A8C5948}"/>
              </a:ext>
            </a:extLst>
          </p:cNvPr>
          <p:cNvSpPr txBox="1"/>
          <p:nvPr/>
        </p:nvSpPr>
        <p:spPr>
          <a:xfrm>
            <a:off x="141127" y="4209978"/>
            <a:ext cx="1919866" cy="24159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</a:pPr>
            <a:r>
              <a:rPr lang="fr-FR" sz="12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- Choisir ou non une situation à risque correspondant à l’évènement déclaré</a:t>
            </a:r>
          </a:p>
          <a:p>
            <a:pPr lvl="0">
              <a:lnSpc>
                <a:spcPct val="115000"/>
              </a:lnSpc>
            </a:pPr>
            <a:r>
              <a:rPr lang="fr-FR" sz="12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- Détailler le résumé clinique dans le point « que s’est-il passé »</a:t>
            </a:r>
            <a:endParaRPr lang="fr-FR" sz="1200" b="1" dirty="0">
              <a:solidFill>
                <a:schemeClr val="bg1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</a:pPr>
            <a:r>
              <a:rPr lang="fr-FR" sz="12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-Attention à l’anonymisation des noms et lieux</a:t>
            </a:r>
            <a:endParaRPr lang="fr-FR" sz="1200" b="1" dirty="0">
              <a:solidFill>
                <a:schemeClr val="bg1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Aptos" panose="020B0004020202020204" pitchFamily="34" charset="0"/>
              <a:buChar char="-"/>
            </a:pPr>
            <a:endParaRPr lang="fr-FR" sz="1200" b="1" dirty="0">
              <a:solidFill>
                <a:schemeClr val="bg1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2411CC5F-6173-A669-322C-4C3AC966BC0D}"/>
              </a:ext>
            </a:extLst>
          </p:cNvPr>
          <p:cNvSpPr txBox="1"/>
          <p:nvPr/>
        </p:nvSpPr>
        <p:spPr>
          <a:xfrm>
            <a:off x="2783328" y="4676098"/>
            <a:ext cx="1919866" cy="929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</a:pPr>
            <a:r>
              <a:rPr lang="fr-FR" sz="12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- Choisir les champs d’activité de l’évènement en fonction de l’évènement déclaré</a:t>
            </a:r>
            <a:endParaRPr lang="fr-FR" sz="1200" b="1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08BDE3D-9A4D-0C33-5F49-FEA032FFC0ED}"/>
              </a:ext>
            </a:extLst>
          </p:cNvPr>
          <p:cNvSpPr txBox="1"/>
          <p:nvPr/>
        </p:nvSpPr>
        <p:spPr>
          <a:xfrm>
            <a:off x="114300" y="2294278"/>
            <a:ext cx="1943099" cy="361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</a:pPr>
            <a:r>
              <a:rPr lang="fr-FR" sz="1600" b="1" dirty="0">
                <a:solidFill>
                  <a:schemeClr val="bg1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Situation à risque</a:t>
            </a:r>
            <a:endParaRPr lang="fr-FR" sz="1600" b="1" dirty="0">
              <a:solidFill>
                <a:schemeClr val="bg1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0DE98054-83B8-B6F3-9E83-9302151CFD25}"/>
              </a:ext>
            </a:extLst>
          </p:cNvPr>
          <p:cNvSpPr/>
          <p:nvPr/>
        </p:nvSpPr>
        <p:spPr>
          <a:xfrm>
            <a:off x="2738705" y="2057400"/>
            <a:ext cx="1935914" cy="828675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849A5BB-1153-317C-B36C-D6D589C65874}"/>
              </a:ext>
            </a:extLst>
          </p:cNvPr>
          <p:cNvSpPr txBox="1"/>
          <p:nvPr/>
        </p:nvSpPr>
        <p:spPr>
          <a:xfrm>
            <a:off x="2867025" y="1999003"/>
            <a:ext cx="1943099" cy="927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</a:pPr>
            <a:r>
              <a:rPr lang="fr-FR" sz="1600" b="1" dirty="0">
                <a:ea typeface="Aptos" panose="020B0004020202020204" pitchFamily="34" charset="0"/>
                <a:cs typeface="Times New Roman" panose="02020603050405020304" pitchFamily="18" charset="0"/>
              </a:rPr>
              <a:t>Information déclarant et établissement</a:t>
            </a:r>
            <a:endParaRPr lang="fr-FR" sz="1600" b="1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Image 10" descr="Une image contenant texte, Police, logo, cercle&#10;&#10;Description générée automatiquement">
            <a:extLst>
              <a:ext uri="{FF2B5EF4-FFF2-40B4-BE49-F238E27FC236}">
                <a16:creationId xmlns:a16="http://schemas.microsoft.com/office/drawing/2014/main" id="{5FF61D1B-744A-74AC-8F22-8050E21F5C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762" y="126460"/>
            <a:ext cx="1258398" cy="1258398"/>
          </a:xfrm>
          <a:prstGeom prst="rect">
            <a:avLst/>
          </a:prstGeom>
          <a:gradFill>
            <a:gsLst>
              <a:gs pos="95000">
                <a:srgbClr val="002537"/>
              </a:gs>
              <a:gs pos="41000">
                <a:srgbClr val="386480"/>
              </a:gs>
              <a:gs pos="99500">
                <a:srgbClr val="8BCEED"/>
              </a:gs>
              <a:gs pos="0">
                <a:schemeClr val="accent1">
                  <a:lumMod val="45000"/>
                  <a:lumOff val="55000"/>
                </a:schemeClr>
              </a:gs>
            </a:gsLst>
            <a:lin ang="3000000" scaled="0"/>
          </a:gradFill>
          <a:ln w="57150" cap="rnd">
            <a:solidFill>
              <a:schemeClr val="bg1">
                <a:alpha val="44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0024466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6A756B1-34C8-A5A0-CC58-65072A4A1A26}"/>
              </a:ext>
            </a:extLst>
          </p:cNvPr>
          <p:cNvSpPr/>
          <p:nvPr/>
        </p:nvSpPr>
        <p:spPr>
          <a:xfrm>
            <a:off x="143367" y="500375"/>
            <a:ext cx="11899334" cy="4007948"/>
          </a:xfrm>
          <a:prstGeom prst="rect">
            <a:avLst/>
          </a:prstGeom>
          <a:gradFill flip="none" rotWithShape="1">
            <a:gsLst>
              <a:gs pos="95000">
                <a:srgbClr val="002537"/>
              </a:gs>
              <a:gs pos="41000">
                <a:srgbClr val="386480"/>
              </a:gs>
              <a:gs pos="99500">
                <a:srgbClr val="8BCEED"/>
              </a:gs>
              <a:gs pos="0">
                <a:schemeClr val="accent1">
                  <a:lumMod val="45000"/>
                  <a:lumOff val="55000"/>
                </a:schemeClr>
              </a:gs>
            </a:gsLst>
            <a:lin ang="30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Forme libre : forme 2">
            <a:extLst>
              <a:ext uri="{FF2B5EF4-FFF2-40B4-BE49-F238E27FC236}">
                <a16:creationId xmlns:a16="http://schemas.microsoft.com/office/drawing/2014/main" id="{CF40FF6C-C23C-042F-113D-4A20F4869A7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266727" y="2967335"/>
                </a:moveTo>
                <a:cubicBezTo>
                  <a:pt x="224231" y="2967335"/>
                  <a:pt x="189781" y="3001785"/>
                  <a:pt x="189781" y="3044281"/>
                </a:cubicBezTo>
                <a:lnTo>
                  <a:pt x="189781" y="3352054"/>
                </a:lnTo>
                <a:cubicBezTo>
                  <a:pt x="189781" y="3394550"/>
                  <a:pt x="224231" y="3429000"/>
                  <a:pt x="266727" y="3429000"/>
                </a:cubicBezTo>
                <a:lnTo>
                  <a:pt x="11882862" y="3429000"/>
                </a:lnTo>
                <a:cubicBezTo>
                  <a:pt x="11925358" y="3429000"/>
                  <a:pt x="11959808" y="3394550"/>
                  <a:pt x="11959808" y="3352054"/>
                </a:cubicBezTo>
                <a:lnTo>
                  <a:pt x="11959808" y="3044281"/>
                </a:lnTo>
                <a:cubicBezTo>
                  <a:pt x="11959808" y="3001785"/>
                  <a:pt x="11925358" y="2967335"/>
                  <a:pt x="11882862" y="2967335"/>
                </a:cubicBezTo>
                <a:close/>
                <a:moveTo>
                  <a:pt x="3391279" y="1284224"/>
                </a:moveTo>
                <a:lnTo>
                  <a:pt x="3453993" y="1424727"/>
                </a:lnTo>
                <a:lnTo>
                  <a:pt x="3330251" y="1424727"/>
                </a:lnTo>
                <a:close/>
                <a:moveTo>
                  <a:pt x="2952697" y="1201894"/>
                </a:moveTo>
                <a:lnTo>
                  <a:pt x="2952697" y="1220628"/>
                </a:lnTo>
                <a:lnTo>
                  <a:pt x="2967052" y="1220628"/>
                </a:lnTo>
                <a:cubicBezTo>
                  <a:pt x="2985108" y="1220628"/>
                  <a:pt x="2998679" y="1224644"/>
                  <a:pt x="3007766" y="1232675"/>
                </a:cubicBezTo>
                <a:cubicBezTo>
                  <a:pt x="3012273" y="1236227"/>
                  <a:pt x="3015712" y="1240808"/>
                  <a:pt x="3018085" y="1246420"/>
                </a:cubicBezTo>
                <a:cubicBezTo>
                  <a:pt x="3020457" y="1252031"/>
                  <a:pt x="3022266" y="1259972"/>
                  <a:pt x="3023511" y="1270243"/>
                </a:cubicBezTo>
                <a:cubicBezTo>
                  <a:pt x="3023511" y="1296757"/>
                  <a:pt x="3023511" y="1338388"/>
                  <a:pt x="3023511" y="1395136"/>
                </a:cubicBezTo>
                <a:cubicBezTo>
                  <a:pt x="3023511" y="1409001"/>
                  <a:pt x="3023511" y="1419400"/>
                  <a:pt x="3023511" y="1426333"/>
                </a:cubicBezTo>
                <a:cubicBezTo>
                  <a:pt x="3023511" y="1433266"/>
                  <a:pt x="3023511" y="1440521"/>
                  <a:pt x="3023511" y="1448098"/>
                </a:cubicBezTo>
                <a:cubicBezTo>
                  <a:pt x="3023511" y="1455675"/>
                  <a:pt x="3023511" y="1464220"/>
                  <a:pt x="3023511" y="1473734"/>
                </a:cubicBezTo>
                <a:cubicBezTo>
                  <a:pt x="3023511" y="1493145"/>
                  <a:pt x="3018951" y="1507414"/>
                  <a:pt x="3009830" y="1516539"/>
                </a:cubicBezTo>
                <a:cubicBezTo>
                  <a:pt x="3000710" y="1525665"/>
                  <a:pt x="2986451" y="1530228"/>
                  <a:pt x="2967052" y="1530228"/>
                </a:cubicBezTo>
                <a:lnTo>
                  <a:pt x="2952697" y="1530228"/>
                </a:lnTo>
                <a:lnTo>
                  <a:pt x="2952697" y="1549454"/>
                </a:lnTo>
                <a:lnTo>
                  <a:pt x="3175426" y="1549454"/>
                </a:lnTo>
                <a:lnTo>
                  <a:pt x="3175426" y="1530228"/>
                </a:lnTo>
                <a:lnTo>
                  <a:pt x="3160825" y="1530228"/>
                </a:lnTo>
                <a:cubicBezTo>
                  <a:pt x="3141652" y="1530228"/>
                  <a:pt x="3127531" y="1525689"/>
                  <a:pt x="3118461" y="1516613"/>
                </a:cubicBezTo>
                <a:cubicBezTo>
                  <a:pt x="3109390" y="1507536"/>
                  <a:pt x="3104855" y="1493243"/>
                  <a:pt x="3104855" y="1473734"/>
                </a:cubicBezTo>
                <a:lnTo>
                  <a:pt x="3104855" y="1277122"/>
                </a:lnTo>
                <a:cubicBezTo>
                  <a:pt x="3104855" y="1257499"/>
                  <a:pt x="3109363" y="1243179"/>
                  <a:pt x="3118378" y="1234158"/>
                </a:cubicBezTo>
                <a:cubicBezTo>
                  <a:pt x="3127393" y="1225138"/>
                  <a:pt x="3141542" y="1220628"/>
                  <a:pt x="3160825" y="1220628"/>
                </a:cubicBezTo>
                <a:lnTo>
                  <a:pt x="3175426" y="1220628"/>
                </a:lnTo>
                <a:lnTo>
                  <a:pt x="3175426" y="1201894"/>
                </a:lnTo>
                <a:close/>
                <a:moveTo>
                  <a:pt x="2512237" y="1201894"/>
                </a:moveTo>
                <a:lnTo>
                  <a:pt x="2512237" y="1220628"/>
                </a:lnTo>
                <a:lnTo>
                  <a:pt x="2526353" y="1220628"/>
                </a:lnTo>
                <a:cubicBezTo>
                  <a:pt x="2545859" y="1220628"/>
                  <a:pt x="2560145" y="1225164"/>
                  <a:pt x="2569210" y="1234235"/>
                </a:cubicBezTo>
                <a:cubicBezTo>
                  <a:pt x="2578275" y="1243307"/>
                  <a:pt x="2582808" y="1257604"/>
                  <a:pt x="2582808" y="1277126"/>
                </a:cubicBezTo>
                <a:lnTo>
                  <a:pt x="2582808" y="1473741"/>
                </a:lnTo>
                <a:cubicBezTo>
                  <a:pt x="2582808" y="1511728"/>
                  <a:pt x="2563989" y="1530721"/>
                  <a:pt x="2526353" y="1530721"/>
                </a:cubicBezTo>
                <a:lnTo>
                  <a:pt x="2512237" y="1530721"/>
                </a:lnTo>
                <a:lnTo>
                  <a:pt x="2512976" y="1549454"/>
                </a:lnTo>
                <a:lnTo>
                  <a:pt x="2890366" y="1549454"/>
                </a:lnTo>
                <a:lnTo>
                  <a:pt x="2890366" y="1400644"/>
                </a:lnTo>
                <a:lnTo>
                  <a:pt x="2872491" y="1400644"/>
                </a:lnTo>
                <a:cubicBezTo>
                  <a:pt x="2866380" y="1422397"/>
                  <a:pt x="2860882" y="1438872"/>
                  <a:pt x="2855995" y="1450070"/>
                </a:cubicBezTo>
                <a:cubicBezTo>
                  <a:pt x="2847599" y="1469361"/>
                  <a:pt x="2835790" y="1485454"/>
                  <a:pt x="2820569" y="1498349"/>
                </a:cubicBezTo>
                <a:cubicBezTo>
                  <a:pt x="2811706" y="1505969"/>
                  <a:pt x="2802276" y="1512127"/>
                  <a:pt x="2792280" y="1516821"/>
                </a:cubicBezTo>
                <a:cubicBezTo>
                  <a:pt x="2782284" y="1521514"/>
                  <a:pt x="2770858" y="1525004"/>
                  <a:pt x="2758003" y="1527291"/>
                </a:cubicBezTo>
                <a:cubicBezTo>
                  <a:pt x="2745148" y="1529577"/>
                  <a:pt x="2730669" y="1530721"/>
                  <a:pt x="2714564" y="1530721"/>
                </a:cubicBezTo>
                <a:lnTo>
                  <a:pt x="2664152" y="1530721"/>
                </a:lnTo>
                <a:lnTo>
                  <a:pt x="2664152" y="1389478"/>
                </a:lnTo>
                <a:lnTo>
                  <a:pt x="2672995" y="1389478"/>
                </a:lnTo>
                <a:cubicBezTo>
                  <a:pt x="2698130" y="1389478"/>
                  <a:pt x="2717332" y="1397665"/>
                  <a:pt x="2730602" y="1414039"/>
                </a:cubicBezTo>
                <a:cubicBezTo>
                  <a:pt x="2735766" y="1420659"/>
                  <a:pt x="2739918" y="1427110"/>
                  <a:pt x="2743058" y="1433393"/>
                </a:cubicBezTo>
                <a:cubicBezTo>
                  <a:pt x="2746198" y="1439676"/>
                  <a:pt x="2749071" y="1447991"/>
                  <a:pt x="2751677" y="1458339"/>
                </a:cubicBezTo>
                <a:cubicBezTo>
                  <a:pt x="2754284" y="1468687"/>
                  <a:pt x="2756763" y="1481116"/>
                  <a:pt x="2759115" y="1495626"/>
                </a:cubicBezTo>
                <a:lnTo>
                  <a:pt x="2777020" y="1495626"/>
                </a:lnTo>
                <a:lnTo>
                  <a:pt x="2777020" y="1264177"/>
                </a:lnTo>
                <a:lnTo>
                  <a:pt x="2758976" y="1264177"/>
                </a:lnTo>
                <a:cubicBezTo>
                  <a:pt x="2757048" y="1280381"/>
                  <a:pt x="2755101" y="1292005"/>
                  <a:pt x="2753137" y="1299049"/>
                </a:cubicBezTo>
                <a:cubicBezTo>
                  <a:pt x="2749460" y="1314521"/>
                  <a:pt x="2743781" y="1327864"/>
                  <a:pt x="2736098" y="1339077"/>
                </a:cubicBezTo>
                <a:cubicBezTo>
                  <a:pt x="2721455" y="1360517"/>
                  <a:pt x="2701709" y="1371237"/>
                  <a:pt x="2676862" y="1371237"/>
                </a:cubicBezTo>
                <a:lnTo>
                  <a:pt x="2664152" y="1371237"/>
                </a:lnTo>
                <a:lnTo>
                  <a:pt x="2664152" y="1220628"/>
                </a:lnTo>
                <a:lnTo>
                  <a:pt x="2725441" y="1220628"/>
                </a:lnTo>
                <a:cubicBezTo>
                  <a:pt x="2753013" y="1220628"/>
                  <a:pt x="2777248" y="1224736"/>
                  <a:pt x="2798146" y="1232953"/>
                </a:cubicBezTo>
                <a:cubicBezTo>
                  <a:pt x="2807736" y="1237549"/>
                  <a:pt x="2817147" y="1245340"/>
                  <a:pt x="2826377" y="1256328"/>
                </a:cubicBezTo>
                <a:cubicBezTo>
                  <a:pt x="2834850" y="1266593"/>
                  <a:pt x="2841650" y="1277286"/>
                  <a:pt x="2846775" y="1288405"/>
                </a:cubicBezTo>
                <a:cubicBezTo>
                  <a:pt x="2851900" y="1299524"/>
                  <a:pt x="2858057" y="1317532"/>
                  <a:pt x="2865247" y="1342428"/>
                </a:cubicBezTo>
                <a:lnTo>
                  <a:pt x="2881427" y="1342428"/>
                </a:lnTo>
                <a:lnTo>
                  <a:pt x="2881427" y="1201894"/>
                </a:lnTo>
                <a:close/>
                <a:moveTo>
                  <a:pt x="3818591" y="1195239"/>
                </a:moveTo>
                <a:cubicBezTo>
                  <a:pt x="3793595" y="1195239"/>
                  <a:pt x="3770741" y="1199577"/>
                  <a:pt x="3750030" y="1208253"/>
                </a:cubicBezTo>
                <a:cubicBezTo>
                  <a:pt x="3729320" y="1216929"/>
                  <a:pt x="3713115" y="1229099"/>
                  <a:pt x="3701419" y="1244763"/>
                </a:cubicBezTo>
                <a:cubicBezTo>
                  <a:pt x="3689721" y="1260427"/>
                  <a:pt x="3683873" y="1278160"/>
                  <a:pt x="3683873" y="1297962"/>
                </a:cubicBezTo>
                <a:cubicBezTo>
                  <a:pt x="3683873" y="1314611"/>
                  <a:pt x="3689424" y="1330090"/>
                  <a:pt x="3700527" y="1344400"/>
                </a:cubicBezTo>
                <a:cubicBezTo>
                  <a:pt x="3707159" y="1353415"/>
                  <a:pt x="3715356" y="1361067"/>
                  <a:pt x="3725117" y="1367357"/>
                </a:cubicBezTo>
                <a:cubicBezTo>
                  <a:pt x="3734878" y="1373646"/>
                  <a:pt x="3748632" y="1379878"/>
                  <a:pt x="3766380" y="1386050"/>
                </a:cubicBezTo>
                <a:cubicBezTo>
                  <a:pt x="3779519" y="1391509"/>
                  <a:pt x="3805074" y="1399364"/>
                  <a:pt x="3843048" y="1409614"/>
                </a:cubicBezTo>
                <a:lnTo>
                  <a:pt x="3867216" y="1416150"/>
                </a:lnTo>
                <a:cubicBezTo>
                  <a:pt x="3886787" y="1421408"/>
                  <a:pt x="3902215" y="1425961"/>
                  <a:pt x="3913500" y="1429809"/>
                </a:cubicBezTo>
                <a:cubicBezTo>
                  <a:pt x="3924784" y="1433657"/>
                  <a:pt x="3933815" y="1437334"/>
                  <a:pt x="3940591" y="1440840"/>
                </a:cubicBezTo>
                <a:cubicBezTo>
                  <a:pt x="3947368" y="1444346"/>
                  <a:pt x="3952884" y="1448154"/>
                  <a:pt x="3957141" y="1452265"/>
                </a:cubicBezTo>
                <a:cubicBezTo>
                  <a:pt x="3965994" y="1461132"/>
                  <a:pt x="3970422" y="1470977"/>
                  <a:pt x="3970422" y="1481802"/>
                </a:cubicBezTo>
                <a:cubicBezTo>
                  <a:pt x="3970422" y="1492263"/>
                  <a:pt x="3967099" y="1501707"/>
                  <a:pt x="3960456" y="1510132"/>
                </a:cubicBezTo>
                <a:cubicBezTo>
                  <a:pt x="3953812" y="1518558"/>
                  <a:pt x="3944376" y="1525205"/>
                  <a:pt x="3932149" y="1530074"/>
                </a:cubicBezTo>
                <a:cubicBezTo>
                  <a:pt x="3919922" y="1534942"/>
                  <a:pt x="3906287" y="1537376"/>
                  <a:pt x="3891246" y="1537376"/>
                </a:cubicBezTo>
                <a:cubicBezTo>
                  <a:pt x="3874073" y="1537376"/>
                  <a:pt x="3856029" y="1534321"/>
                  <a:pt x="3837113" y="1528211"/>
                </a:cubicBezTo>
                <a:cubicBezTo>
                  <a:pt x="3818197" y="1522102"/>
                  <a:pt x="3800041" y="1513489"/>
                  <a:pt x="3782646" y="1502373"/>
                </a:cubicBezTo>
                <a:cubicBezTo>
                  <a:pt x="3765252" y="1491258"/>
                  <a:pt x="3750964" y="1479234"/>
                  <a:pt x="3739781" y="1466300"/>
                </a:cubicBezTo>
                <a:cubicBezTo>
                  <a:pt x="3721464" y="1444536"/>
                  <a:pt x="3710491" y="1418775"/>
                  <a:pt x="3706862" y="1389016"/>
                </a:cubicBezTo>
                <a:lnTo>
                  <a:pt x="3688915" y="1389016"/>
                </a:lnTo>
                <a:lnTo>
                  <a:pt x="3688915" y="1555124"/>
                </a:lnTo>
                <a:lnTo>
                  <a:pt x="3706439" y="1555124"/>
                </a:lnTo>
                <a:cubicBezTo>
                  <a:pt x="3709343" y="1542637"/>
                  <a:pt x="3714321" y="1533730"/>
                  <a:pt x="3721371" y="1528402"/>
                </a:cubicBezTo>
                <a:cubicBezTo>
                  <a:pt x="3728422" y="1523074"/>
                  <a:pt x="3737050" y="1520410"/>
                  <a:pt x="3747257" y="1520410"/>
                </a:cubicBezTo>
                <a:cubicBezTo>
                  <a:pt x="3752721" y="1520410"/>
                  <a:pt x="3758662" y="1521287"/>
                  <a:pt x="3765078" y="1523041"/>
                </a:cubicBezTo>
                <a:cubicBezTo>
                  <a:pt x="3771495" y="1524794"/>
                  <a:pt x="3781809" y="1528342"/>
                  <a:pt x="3796021" y="1533682"/>
                </a:cubicBezTo>
                <a:cubicBezTo>
                  <a:pt x="3814858" y="1541971"/>
                  <a:pt x="3831232" y="1547699"/>
                  <a:pt x="3845143" y="1550866"/>
                </a:cubicBezTo>
                <a:cubicBezTo>
                  <a:pt x="3859055" y="1554033"/>
                  <a:pt x="3874098" y="1555617"/>
                  <a:pt x="3890272" y="1555617"/>
                </a:cubicBezTo>
                <a:cubicBezTo>
                  <a:pt x="3913357" y="1555617"/>
                  <a:pt x="3933938" y="1552455"/>
                  <a:pt x="3952015" y="1546130"/>
                </a:cubicBezTo>
                <a:cubicBezTo>
                  <a:pt x="3970091" y="1539806"/>
                  <a:pt x="3984935" y="1530688"/>
                  <a:pt x="3996546" y="1518777"/>
                </a:cubicBezTo>
                <a:cubicBezTo>
                  <a:pt x="4007038" y="1508640"/>
                  <a:pt x="4014925" y="1497384"/>
                  <a:pt x="4020208" y="1485011"/>
                </a:cubicBezTo>
                <a:cubicBezTo>
                  <a:pt x="4025491" y="1472637"/>
                  <a:pt x="4028132" y="1460353"/>
                  <a:pt x="4028132" y="1448160"/>
                </a:cubicBezTo>
                <a:cubicBezTo>
                  <a:pt x="4028132" y="1435840"/>
                  <a:pt x="4025777" y="1424278"/>
                  <a:pt x="4021067" y="1413473"/>
                </a:cubicBezTo>
                <a:cubicBezTo>
                  <a:pt x="4016356" y="1402668"/>
                  <a:pt x="4010157" y="1393648"/>
                  <a:pt x="4002470" y="1386412"/>
                </a:cubicBezTo>
                <a:cubicBezTo>
                  <a:pt x="3990964" y="1374889"/>
                  <a:pt x="3977678" y="1365894"/>
                  <a:pt x="3962610" y="1359429"/>
                </a:cubicBezTo>
                <a:cubicBezTo>
                  <a:pt x="3947543" y="1352963"/>
                  <a:pt x="3923835" y="1345558"/>
                  <a:pt x="3891485" y="1337213"/>
                </a:cubicBezTo>
                <a:lnTo>
                  <a:pt x="3866488" y="1332145"/>
                </a:lnTo>
                <a:lnTo>
                  <a:pt x="3860750" y="1329383"/>
                </a:lnTo>
                <a:cubicBezTo>
                  <a:pt x="3858662" y="1329062"/>
                  <a:pt x="3854708" y="1328012"/>
                  <a:pt x="3848887" y="1326232"/>
                </a:cubicBezTo>
                <a:cubicBezTo>
                  <a:pt x="3827632" y="1321082"/>
                  <a:pt x="3811219" y="1316776"/>
                  <a:pt x="3799649" y="1313314"/>
                </a:cubicBezTo>
                <a:cubicBezTo>
                  <a:pt x="3788079" y="1309853"/>
                  <a:pt x="3778757" y="1306373"/>
                  <a:pt x="3771681" y="1302875"/>
                </a:cubicBezTo>
                <a:cubicBezTo>
                  <a:pt x="3764606" y="1299377"/>
                  <a:pt x="3759668" y="1296228"/>
                  <a:pt x="3756867" y="1293429"/>
                </a:cubicBezTo>
                <a:cubicBezTo>
                  <a:pt x="3748296" y="1285349"/>
                  <a:pt x="3744010" y="1276334"/>
                  <a:pt x="3744010" y="1266384"/>
                </a:cubicBezTo>
                <a:cubicBezTo>
                  <a:pt x="3744010" y="1261087"/>
                  <a:pt x="3745383" y="1255557"/>
                  <a:pt x="3748130" y="1249793"/>
                </a:cubicBezTo>
                <a:cubicBezTo>
                  <a:pt x="3750876" y="1244030"/>
                  <a:pt x="3754630" y="1238772"/>
                  <a:pt x="3759393" y="1234020"/>
                </a:cubicBezTo>
                <a:cubicBezTo>
                  <a:pt x="3766159" y="1227277"/>
                  <a:pt x="3774467" y="1222168"/>
                  <a:pt x="3784316" y="1218693"/>
                </a:cubicBezTo>
                <a:cubicBezTo>
                  <a:pt x="3794166" y="1215217"/>
                  <a:pt x="3805431" y="1213479"/>
                  <a:pt x="3818109" y="1213479"/>
                </a:cubicBezTo>
                <a:cubicBezTo>
                  <a:pt x="3835500" y="1213479"/>
                  <a:pt x="3852703" y="1215784"/>
                  <a:pt x="3869718" y="1220393"/>
                </a:cubicBezTo>
                <a:cubicBezTo>
                  <a:pt x="3886732" y="1225002"/>
                  <a:pt x="3902118" y="1231339"/>
                  <a:pt x="3915876" y="1239404"/>
                </a:cubicBezTo>
                <a:cubicBezTo>
                  <a:pt x="3929634" y="1247469"/>
                  <a:pt x="3940871" y="1256592"/>
                  <a:pt x="3949589" y="1266773"/>
                </a:cubicBezTo>
                <a:cubicBezTo>
                  <a:pt x="3962273" y="1282133"/>
                  <a:pt x="3973988" y="1304547"/>
                  <a:pt x="3984734" y="1334016"/>
                </a:cubicBezTo>
                <a:lnTo>
                  <a:pt x="4001888" y="1334016"/>
                </a:lnTo>
                <a:lnTo>
                  <a:pt x="4001888" y="1208550"/>
                </a:lnTo>
                <a:lnTo>
                  <a:pt x="3984526" y="1208550"/>
                </a:lnTo>
                <a:cubicBezTo>
                  <a:pt x="3979046" y="1227052"/>
                  <a:pt x="3971266" y="1236304"/>
                  <a:pt x="3961186" y="1236304"/>
                </a:cubicBezTo>
                <a:cubicBezTo>
                  <a:pt x="3956980" y="1236304"/>
                  <a:pt x="3947704" y="1232845"/>
                  <a:pt x="3933358" y="1225928"/>
                </a:cubicBezTo>
                <a:cubicBezTo>
                  <a:pt x="3894353" y="1205468"/>
                  <a:pt x="3856097" y="1195239"/>
                  <a:pt x="3818591" y="1195239"/>
                </a:cubicBezTo>
                <a:close/>
                <a:moveTo>
                  <a:pt x="3413525" y="1195239"/>
                </a:moveTo>
                <a:lnTo>
                  <a:pt x="3305052" y="1440965"/>
                </a:lnTo>
                <a:cubicBezTo>
                  <a:pt x="3289134" y="1476810"/>
                  <a:pt x="3272945" y="1501111"/>
                  <a:pt x="3256484" y="1513870"/>
                </a:cubicBezTo>
                <a:cubicBezTo>
                  <a:pt x="3249625" y="1519216"/>
                  <a:pt x="3243441" y="1523023"/>
                  <a:pt x="3237931" y="1525292"/>
                </a:cubicBezTo>
                <a:cubicBezTo>
                  <a:pt x="3232421" y="1527560"/>
                  <a:pt x="3223488" y="1529394"/>
                  <a:pt x="3211132" y="1530794"/>
                </a:cubicBezTo>
                <a:lnTo>
                  <a:pt x="3211132" y="1549454"/>
                </a:lnTo>
                <a:lnTo>
                  <a:pt x="3358768" y="1549454"/>
                </a:lnTo>
                <a:lnTo>
                  <a:pt x="3358768" y="1530551"/>
                </a:lnTo>
                <a:cubicBezTo>
                  <a:pt x="3349579" y="1530091"/>
                  <a:pt x="3343411" y="1529459"/>
                  <a:pt x="3340265" y="1528654"/>
                </a:cubicBezTo>
                <a:cubicBezTo>
                  <a:pt x="3337120" y="1527849"/>
                  <a:pt x="3334067" y="1526569"/>
                  <a:pt x="3331107" y="1524812"/>
                </a:cubicBezTo>
                <a:cubicBezTo>
                  <a:pt x="3324305" y="1520981"/>
                  <a:pt x="3319076" y="1515832"/>
                  <a:pt x="3315422" y="1509366"/>
                </a:cubicBezTo>
                <a:cubicBezTo>
                  <a:pt x="3311766" y="1502899"/>
                  <a:pt x="3309939" y="1496320"/>
                  <a:pt x="3309939" y="1489629"/>
                </a:cubicBezTo>
                <a:cubicBezTo>
                  <a:pt x="3309939" y="1481543"/>
                  <a:pt x="3311714" y="1472596"/>
                  <a:pt x="3315266" y="1462788"/>
                </a:cubicBezTo>
                <a:lnTo>
                  <a:pt x="3324374" y="1443461"/>
                </a:lnTo>
                <a:lnTo>
                  <a:pt x="3460540" y="1443461"/>
                </a:lnTo>
                <a:lnTo>
                  <a:pt x="3464870" y="1453097"/>
                </a:lnTo>
                <a:cubicBezTo>
                  <a:pt x="3466094" y="1455382"/>
                  <a:pt x="3467193" y="1457663"/>
                  <a:pt x="3468164" y="1459939"/>
                </a:cubicBezTo>
                <a:cubicBezTo>
                  <a:pt x="3469137" y="1462216"/>
                  <a:pt x="3469800" y="1463709"/>
                  <a:pt x="3470154" y="1464421"/>
                </a:cubicBezTo>
                <a:cubicBezTo>
                  <a:pt x="3477965" y="1481221"/>
                  <a:pt x="3482984" y="1492704"/>
                  <a:pt x="3485211" y="1498871"/>
                </a:cubicBezTo>
                <a:cubicBezTo>
                  <a:pt x="3487439" y="1505037"/>
                  <a:pt x="3488553" y="1510029"/>
                  <a:pt x="3488553" y="1513847"/>
                </a:cubicBezTo>
                <a:cubicBezTo>
                  <a:pt x="3488553" y="1519229"/>
                  <a:pt x="3486210" y="1523304"/>
                  <a:pt x="3481524" y="1526074"/>
                </a:cubicBezTo>
                <a:cubicBezTo>
                  <a:pt x="3476838" y="1528843"/>
                  <a:pt x="3468598" y="1530228"/>
                  <a:pt x="3456805" y="1530228"/>
                </a:cubicBezTo>
                <a:lnTo>
                  <a:pt x="3426297" y="1530228"/>
                </a:lnTo>
                <a:lnTo>
                  <a:pt x="3426297" y="1549454"/>
                </a:lnTo>
                <a:lnTo>
                  <a:pt x="3632430" y="1549454"/>
                </a:lnTo>
                <a:lnTo>
                  <a:pt x="3632430" y="1530228"/>
                </a:lnTo>
                <a:lnTo>
                  <a:pt x="3618310" y="1530228"/>
                </a:lnTo>
                <a:cubicBezTo>
                  <a:pt x="3609713" y="1530228"/>
                  <a:pt x="3602391" y="1529037"/>
                  <a:pt x="3596343" y="1526655"/>
                </a:cubicBezTo>
                <a:cubicBezTo>
                  <a:pt x="3590294" y="1524274"/>
                  <a:pt x="3584791" y="1520339"/>
                  <a:pt x="3579831" y="1514850"/>
                </a:cubicBezTo>
                <a:cubicBezTo>
                  <a:pt x="3574872" y="1509362"/>
                  <a:pt x="3570492" y="1503426"/>
                  <a:pt x="3566692" y="1497043"/>
                </a:cubicBezTo>
                <a:lnTo>
                  <a:pt x="3429020" y="1195239"/>
                </a:lnTo>
                <a:close/>
                <a:moveTo>
                  <a:pt x="5439153" y="674624"/>
                </a:moveTo>
                <a:lnTo>
                  <a:pt x="5501868" y="815127"/>
                </a:lnTo>
                <a:lnTo>
                  <a:pt x="5378126" y="815127"/>
                </a:lnTo>
                <a:close/>
                <a:moveTo>
                  <a:pt x="4486654" y="674624"/>
                </a:moveTo>
                <a:lnTo>
                  <a:pt x="4549368" y="815127"/>
                </a:lnTo>
                <a:lnTo>
                  <a:pt x="4425626" y="815127"/>
                </a:lnTo>
                <a:close/>
                <a:moveTo>
                  <a:pt x="7677506" y="611028"/>
                </a:moveTo>
                <a:lnTo>
                  <a:pt x="7733241" y="611028"/>
                </a:lnTo>
                <a:cubicBezTo>
                  <a:pt x="7750878" y="611028"/>
                  <a:pt x="7766098" y="612061"/>
                  <a:pt x="7778901" y="614128"/>
                </a:cubicBezTo>
                <a:cubicBezTo>
                  <a:pt x="7791703" y="616195"/>
                  <a:pt x="7802808" y="619487"/>
                  <a:pt x="7812216" y="624003"/>
                </a:cubicBezTo>
                <a:cubicBezTo>
                  <a:pt x="7821624" y="628520"/>
                  <a:pt x="7829590" y="633206"/>
                  <a:pt x="7836115" y="638062"/>
                </a:cubicBezTo>
                <a:cubicBezTo>
                  <a:pt x="7846188" y="649708"/>
                  <a:pt x="7854263" y="661614"/>
                  <a:pt x="7860343" y="673779"/>
                </a:cubicBezTo>
                <a:cubicBezTo>
                  <a:pt x="7866421" y="685943"/>
                  <a:pt x="7871074" y="700095"/>
                  <a:pt x="7874301" y="716236"/>
                </a:cubicBezTo>
                <a:cubicBezTo>
                  <a:pt x="7877527" y="732376"/>
                  <a:pt x="7879140" y="749511"/>
                  <a:pt x="7879140" y="767642"/>
                </a:cubicBezTo>
                <a:cubicBezTo>
                  <a:pt x="7879140" y="822913"/>
                  <a:pt x="7866199" y="863729"/>
                  <a:pt x="7840317" y="890089"/>
                </a:cubicBezTo>
                <a:cubicBezTo>
                  <a:pt x="7833530" y="897332"/>
                  <a:pt x="7825538" y="903216"/>
                  <a:pt x="7816339" y="907740"/>
                </a:cubicBezTo>
                <a:cubicBezTo>
                  <a:pt x="7807141" y="912265"/>
                  <a:pt x="7796287" y="915543"/>
                  <a:pt x="7783778" y="917577"/>
                </a:cubicBezTo>
                <a:cubicBezTo>
                  <a:pt x="7771270" y="919611"/>
                  <a:pt x="7755875" y="920627"/>
                  <a:pt x="7737593" y="920627"/>
                </a:cubicBezTo>
                <a:lnTo>
                  <a:pt x="7677506" y="920627"/>
                </a:lnTo>
                <a:close/>
                <a:moveTo>
                  <a:pt x="4921911" y="611028"/>
                </a:moveTo>
                <a:lnTo>
                  <a:pt x="5014475" y="611028"/>
                </a:lnTo>
                <a:cubicBezTo>
                  <a:pt x="5076507" y="611028"/>
                  <a:pt x="5107524" y="635023"/>
                  <a:pt x="5107524" y="683012"/>
                </a:cubicBezTo>
                <a:cubicBezTo>
                  <a:pt x="5107524" y="699897"/>
                  <a:pt x="5104187" y="713624"/>
                  <a:pt x="5097516" y="724193"/>
                </a:cubicBezTo>
                <a:cubicBezTo>
                  <a:pt x="5090844" y="734761"/>
                  <a:pt x="5080650" y="742658"/>
                  <a:pt x="5066938" y="747883"/>
                </a:cubicBezTo>
                <a:cubicBezTo>
                  <a:pt x="5053225" y="753109"/>
                  <a:pt x="5035254" y="755721"/>
                  <a:pt x="5013023" y="755721"/>
                </a:cubicBezTo>
                <a:lnTo>
                  <a:pt x="4921911" y="755721"/>
                </a:lnTo>
                <a:close/>
                <a:moveTo>
                  <a:pt x="2667356" y="611028"/>
                </a:moveTo>
                <a:lnTo>
                  <a:pt x="2723092" y="611028"/>
                </a:lnTo>
                <a:cubicBezTo>
                  <a:pt x="2740729" y="611028"/>
                  <a:pt x="2755949" y="612061"/>
                  <a:pt x="2768751" y="614128"/>
                </a:cubicBezTo>
                <a:cubicBezTo>
                  <a:pt x="2781554" y="616195"/>
                  <a:pt x="2792658" y="619487"/>
                  <a:pt x="2802067" y="624003"/>
                </a:cubicBezTo>
                <a:cubicBezTo>
                  <a:pt x="2811474" y="628520"/>
                  <a:pt x="2819441" y="633206"/>
                  <a:pt x="2825965" y="638062"/>
                </a:cubicBezTo>
                <a:cubicBezTo>
                  <a:pt x="2836038" y="649708"/>
                  <a:pt x="2844114" y="661614"/>
                  <a:pt x="2850193" y="673779"/>
                </a:cubicBezTo>
                <a:cubicBezTo>
                  <a:pt x="2856272" y="685943"/>
                  <a:pt x="2860925" y="700095"/>
                  <a:pt x="2864151" y="716236"/>
                </a:cubicBezTo>
                <a:cubicBezTo>
                  <a:pt x="2867377" y="732376"/>
                  <a:pt x="2868990" y="749511"/>
                  <a:pt x="2868990" y="767642"/>
                </a:cubicBezTo>
                <a:cubicBezTo>
                  <a:pt x="2868990" y="822913"/>
                  <a:pt x="2856049" y="863729"/>
                  <a:pt x="2830167" y="890089"/>
                </a:cubicBezTo>
                <a:cubicBezTo>
                  <a:pt x="2823381" y="897332"/>
                  <a:pt x="2815388" y="903216"/>
                  <a:pt x="2806190" y="907740"/>
                </a:cubicBezTo>
                <a:cubicBezTo>
                  <a:pt x="2796991" y="912265"/>
                  <a:pt x="2786138" y="915543"/>
                  <a:pt x="2773629" y="917577"/>
                </a:cubicBezTo>
                <a:cubicBezTo>
                  <a:pt x="2761121" y="919611"/>
                  <a:pt x="2745725" y="920627"/>
                  <a:pt x="2727444" y="920627"/>
                </a:cubicBezTo>
                <a:lnTo>
                  <a:pt x="2667356" y="920627"/>
                </a:lnTo>
                <a:close/>
                <a:moveTo>
                  <a:pt x="6628807" y="604372"/>
                </a:moveTo>
                <a:cubicBezTo>
                  <a:pt x="6636381" y="604372"/>
                  <a:pt x="6644396" y="605679"/>
                  <a:pt x="6652852" y="608291"/>
                </a:cubicBezTo>
                <a:cubicBezTo>
                  <a:pt x="6661307" y="610904"/>
                  <a:pt x="6668568" y="614231"/>
                  <a:pt x="6674636" y="618273"/>
                </a:cubicBezTo>
                <a:cubicBezTo>
                  <a:pt x="6688086" y="626656"/>
                  <a:pt x="6699485" y="637893"/>
                  <a:pt x="6708833" y="651983"/>
                </a:cubicBezTo>
                <a:cubicBezTo>
                  <a:pt x="6718182" y="666073"/>
                  <a:pt x="6725370" y="682693"/>
                  <a:pt x="6730396" y="701844"/>
                </a:cubicBezTo>
                <a:cubicBezTo>
                  <a:pt x="6735422" y="720995"/>
                  <a:pt x="6737935" y="741599"/>
                  <a:pt x="6737935" y="763655"/>
                </a:cubicBezTo>
                <a:cubicBezTo>
                  <a:pt x="6737935" y="797854"/>
                  <a:pt x="6733359" y="827226"/>
                  <a:pt x="6724207" y="851772"/>
                </a:cubicBezTo>
                <a:cubicBezTo>
                  <a:pt x="6715054" y="876318"/>
                  <a:pt x="6702063" y="895080"/>
                  <a:pt x="6685233" y="908060"/>
                </a:cubicBezTo>
                <a:cubicBezTo>
                  <a:pt x="6668403" y="921040"/>
                  <a:pt x="6648628" y="927529"/>
                  <a:pt x="6625907" y="927529"/>
                </a:cubicBezTo>
                <a:cubicBezTo>
                  <a:pt x="6609204" y="927529"/>
                  <a:pt x="6594061" y="923870"/>
                  <a:pt x="6580478" y="916551"/>
                </a:cubicBezTo>
                <a:cubicBezTo>
                  <a:pt x="6566895" y="909231"/>
                  <a:pt x="6555141" y="898483"/>
                  <a:pt x="6545217" y="884304"/>
                </a:cubicBezTo>
                <a:cubicBezTo>
                  <a:pt x="6535293" y="870125"/>
                  <a:pt x="6527670" y="853139"/>
                  <a:pt x="6522347" y="833345"/>
                </a:cubicBezTo>
                <a:cubicBezTo>
                  <a:pt x="6517024" y="813550"/>
                  <a:pt x="6514363" y="791367"/>
                  <a:pt x="6514363" y="766794"/>
                </a:cubicBezTo>
                <a:cubicBezTo>
                  <a:pt x="6514363" y="747131"/>
                  <a:pt x="6516045" y="728974"/>
                  <a:pt x="6519408" y="712324"/>
                </a:cubicBezTo>
                <a:cubicBezTo>
                  <a:pt x="6522772" y="695674"/>
                  <a:pt x="6527782" y="680579"/>
                  <a:pt x="6534439" y="667038"/>
                </a:cubicBezTo>
                <a:cubicBezTo>
                  <a:pt x="6541095" y="653498"/>
                  <a:pt x="6549063" y="641862"/>
                  <a:pt x="6558340" y="632130"/>
                </a:cubicBezTo>
                <a:cubicBezTo>
                  <a:pt x="6566769" y="623243"/>
                  <a:pt x="6577134" y="616395"/>
                  <a:pt x="6589435" y="611586"/>
                </a:cubicBezTo>
                <a:cubicBezTo>
                  <a:pt x="6601735" y="606777"/>
                  <a:pt x="6614859" y="604372"/>
                  <a:pt x="6628807" y="604372"/>
                </a:cubicBezTo>
                <a:close/>
                <a:moveTo>
                  <a:pt x="8027211" y="592294"/>
                </a:moveTo>
                <a:lnTo>
                  <a:pt x="8027211" y="611028"/>
                </a:lnTo>
                <a:lnTo>
                  <a:pt x="8041327" y="611028"/>
                </a:lnTo>
                <a:cubicBezTo>
                  <a:pt x="8060834" y="611028"/>
                  <a:pt x="8075120" y="615564"/>
                  <a:pt x="8084184" y="624635"/>
                </a:cubicBezTo>
                <a:cubicBezTo>
                  <a:pt x="8093250" y="633707"/>
                  <a:pt x="8097782" y="648003"/>
                  <a:pt x="8097782" y="667526"/>
                </a:cubicBezTo>
                <a:lnTo>
                  <a:pt x="8097782" y="864141"/>
                </a:lnTo>
                <a:cubicBezTo>
                  <a:pt x="8097782" y="902127"/>
                  <a:pt x="8078964" y="921120"/>
                  <a:pt x="8041327" y="921120"/>
                </a:cubicBezTo>
                <a:lnTo>
                  <a:pt x="8027211" y="921120"/>
                </a:lnTo>
                <a:lnTo>
                  <a:pt x="8027951" y="939854"/>
                </a:lnTo>
                <a:lnTo>
                  <a:pt x="8405340" y="939854"/>
                </a:lnTo>
                <a:lnTo>
                  <a:pt x="8405340" y="791043"/>
                </a:lnTo>
                <a:lnTo>
                  <a:pt x="8387466" y="791043"/>
                </a:lnTo>
                <a:cubicBezTo>
                  <a:pt x="8381355" y="812797"/>
                  <a:pt x="8375856" y="829272"/>
                  <a:pt x="8370970" y="840470"/>
                </a:cubicBezTo>
                <a:cubicBezTo>
                  <a:pt x="8362574" y="859761"/>
                  <a:pt x="8350765" y="875854"/>
                  <a:pt x="8335543" y="888749"/>
                </a:cubicBezTo>
                <a:cubicBezTo>
                  <a:pt x="8326681" y="896369"/>
                  <a:pt x="8317250" y="902527"/>
                  <a:pt x="8307254" y="907220"/>
                </a:cubicBezTo>
                <a:cubicBezTo>
                  <a:pt x="8297259" y="911914"/>
                  <a:pt x="8285832" y="915404"/>
                  <a:pt x="8272978" y="917691"/>
                </a:cubicBezTo>
                <a:cubicBezTo>
                  <a:pt x="8260123" y="919977"/>
                  <a:pt x="8245643" y="921120"/>
                  <a:pt x="8229538" y="921120"/>
                </a:cubicBezTo>
                <a:lnTo>
                  <a:pt x="8179126" y="921120"/>
                </a:lnTo>
                <a:lnTo>
                  <a:pt x="8179126" y="779878"/>
                </a:lnTo>
                <a:lnTo>
                  <a:pt x="8187969" y="779878"/>
                </a:lnTo>
                <a:cubicBezTo>
                  <a:pt x="8213104" y="779878"/>
                  <a:pt x="8232306" y="788065"/>
                  <a:pt x="8245576" y="804439"/>
                </a:cubicBezTo>
                <a:cubicBezTo>
                  <a:pt x="8250740" y="811058"/>
                  <a:pt x="8254891" y="817510"/>
                  <a:pt x="8258032" y="823793"/>
                </a:cubicBezTo>
                <a:cubicBezTo>
                  <a:pt x="8261172" y="830076"/>
                  <a:pt x="8264045" y="838391"/>
                  <a:pt x="8266652" y="848739"/>
                </a:cubicBezTo>
                <a:cubicBezTo>
                  <a:pt x="8269258" y="859087"/>
                  <a:pt x="8271737" y="871516"/>
                  <a:pt x="8274089" y="886025"/>
                </a:cubicBezTo>
                <a:lnTo>
                  <a:pt x="8291994" y="886025"/>
                </a:lnTo>
                <a:lnTo>
                  <a:pt x="8291994" y="654577"/>
                </a:lnTo>
                <a:lnTo>
                  <a:pt x="8273950" y="654577"/>
                </a:lnTo>
                <a:cubicBezTo>
                  <a:pt x="8272022" y="670781"/>
                  <a:pt x="8270076" y="682405"/>
                  <a:pt x="8268111" y="689448"/>
                </a:cubicBezTo>
                <a:cubicBezTo>
                  <a:pt x="8264434" y="704921"/>
                  <a:pt x="8258754" y="718264"/>
                  <a:pt x="8251072" y="729477"/>
                </a:cubicBezTo>
                <a:cubicBezTo>
                  <a:pt x="8236429" y="750917"/>
                  <a:pt x="8216684" y="761637"/>
                  <a:pt x="8191836" y="761637"/>
                </a:cubicBezTo>
                <a:lnTo>
                  <a:pt x="8179126" y="761637"/>
                </a:lnTo>
                <a:lnTo>
                  <a:pt x="8179126" y="611028"/>
                </a:lnTo>
                <a:lnTo>
                  <a:pt x="8240415" y="611028"/>
                </a:lnTo>
                <a:cubicBezTo>
                  <a:pt x="8267987" y="611028"/>
                  <a:pt x="8292222" y="615136"/>
                  <a:pt x="8313120" y="623353"/>
                </a:cubicBezTo>
                <a:cubicBezTo>
                  <a:pt x="8322710" y="627949"/>
                  <a:pt x="8332121" y="635740"/>
                  <a:pt x="8341352" y="646727"/>
                </a:cubicBezTo>
                <a:cubicBezTo>
                  <a:pt x="8349825" y="656993"/>
                  <a:pt x="8356624" y="667685"/>
                  <a:pt x="8361749" y="678805"/>
                </a:cubicBezTo>
                <a:cubicBezTo>
                  <a:pt x="8366875" y="689924"/>
                  <a:pt x="8373032" y="707932"/>
                  <a:pt x="8380221" y="732828"/>
                </a:cubicBezTo>
                <a:lnTo>
                  <a:pt x="8396401" y="732828"/>
                </a:lnTo>
                <a:lnTo>
                  <a:pt x="8396401" y="592294"/>
                </a:lnTo>
                <a:close/>
                <a:moveTo>
                  <a:pt x="7522448" y="592294"/>
                </a:moveTo>
                <a:lnTo>
                  <a:pt x="7522448" y="611028"/>
                </a:lnTo>
                <a:lnTo>
                  <a:pt x="7539702" y="611028"/>
                </a:lnTo>
                <a:cubicBezTo>
                  <a:pt x="7559212" y="611028"/>
                  <a:pt x="7573499" y="615564"/>
                  <a:pt x="7582564" y="624635"/>
                </a:cubicBezTo>
                <a:cubicBezTo>
                  <a:pt x="7591629" y="633707"/>
                  <a:pt x="7596162" y="648002"/>
                  <a:pt x="7596162" y="667522"/>
                </a:cubicBezTo>
                <a:lnTo>
                  <a:pt x="7596162" y="864134"/>
                </a:lnTo>
                <a:cubicBezTo>
                  <a:pt x="7596162" y="883545"/>
                  <a:pt x="7591602" y="897814"/>
                  <a:pt x="7582481" y="906939"/>
                </a:cubicBezTo>
                <a:cubicBezTo>
                  <a:pt x="7573361" y="916065"/>
                  <a:pt x="7559101" y="920627"/>
                  <a:pt x="7539702" y="920627"/>
                </a:cubicBezTo>
                <a:lnTo>
                  <a:pt x="7522448" y="920627"/>
                </a:lnTo>
                <a:lnTo>
                  <a:pt x="7522448" y="939854"/>
                </a:lnTo>
                <a:lnTo>
                  <a:pt x="7767326" y="939854"/>
                </a:lnTo>
                <a:cubicBezTo>
                  <a:pt x="7796547" y="939854"/>
                  <a:pt x="7823782" y="935767"/>
                  <a:pt x="7849031" y="927593"/>
                </a:cubicBezTo>
                <a:cubicBezTo>
                  <a:pt x="7874280" y="919419"/>
                  <a:pt x="7896148" y="907783"/>
                  <a:pt x="7914634" y="892687"/>
                </a:cubicBezTo>
                <a:cubicBezTo>
                  <a:pt x="7933120" y="877590"/>
                  <a:pt x="7947437" y="859638"/>
                  <a:pt x="7957586" y="838829"/>
                </a:cubicBezTo>
                <a:cubicBezTo>
                  <a:pt x="7967734" y="818021"/>
                  <a:pt x="7972809" y="795411"/>
                  <a:pt x="7972809" y="771000"/>
                </a:cubicBezTo>
                <a:cubicBezTo>
                  <a:pt x="7972809" y="748846"/>
                  <a:pt x="7968122" y="727223"/>
                  <a:pt x="7958748" y="706129"/>
                </a:cubicBezTo>
                <a:cubicBezTo>
                  <a:pt x="7949376" y="685036"/>
                  <a:pt x="7936083" y="666122"/>
                  <a:pt x="7918872" y="649389"/>
                </a:cubicBezTo>
                <a:cubicBezTo>
                  <a:pt x="7899799" y="629995"/>
                  <a:pt x="7876336" y="615631"/>
                  <a:pt x="7848482" y="606296"/>
                </a:cubicBezTo>
                <a:cubicBezTo>
                  <a:pt x="7820628" y="596961"/>
                  <a:pt x="7788265" y="592294"/>
                  <a:pt x="7751393" y="592294"/>
                </a:cubicBezTo>
                <a:close/>
                <a:moveTo>
                  <a:pt x="6887982" y="592294"/>
                </a:moveTo>
                <a:lnTo>
                  <a:pt x="6887982" y="611028"/>
                </a:lnTo>
                <a:lnTo>
                  <a:pt x="6897272" y="611028"/>
                </a:lnTo>
                <a:cubicBezTo>
                  <a:pt x="6910734" y="611028"/>
                  <a:pt x="6922102" y="613080"/>
                  <a:pt x="6931375" y="617184"/>
                </a:cubicBezTo>
                <a:cubicBezTo>
                  <a:pt x="6940648" y="621289"/>
                  <a:pt x="6947648" y="627042"/>
                  <a:pt x="6952375" y="634445"/>
                </a:cubicBezTo>
                <a:cubicBezTo>
                  <a:pt x="6957103" y="641848"/>
                  <a:pt x="6959466" y="650936"/>
                  <a:pt x="6959466" y="661710"/>
                </a:cubicBezTo>
                <a:lnTo>
                  <a:pt x="6959466" y="852718"/>
                </a:lnTo>
                <a:cubicBezTo>
                  <a:pt x="6959466" y="867631"/>
                  <a:pt x="6956955" y="880023"/>
                  <a:pt x="6951935" y="889894"/>
                </a:cubicBezTo>
                <a:cubicBezTo>
                  <a:pt x="6946914" y="899766"/>
                  <a:pt x="6939120" y="907206"/>
                  <a:pt x="6928554" y="912216"/>
                </a:cubicBezTo>
                <a:cubicBezTo>
                  <a:pt x="6917988" y="917225"/>
                  <a:pt x="6902450" y="920277"/>
                  <a:pt x="6881939" y="921371"/>
                </a:cubicBezTo>
                <a:lnTo>
                  <a:pt x="6881939" y="939854"/>
                </a:lnTo>
                <a:lnTo>
                  <a:pt x="7068221" y="939854"/>
                </a:lnTo>
                <a:lnTo>
                  <a:pt x="7068221" y="921317"/>
                </a:lnTo>
                <a:cubicBezTo>
                  <a:pt x="7052925" y="920726"/>
                  <a:pt x="7042027" y="919887"/>
                  <a:pt x="7035526" y="918798"/>
                </a:cubicBezTo>
                <a:cubicBezTo>
                  <a:pt x="7023427" y="917370"/>
                  <a:pt x="7014267" y="914917"/>
                  <a:pt x="7008045" y="911438"/>
                </a:cubicBezTo>
                <a:cubicBezTo>
                  <a:pt x="6996955" y="904133"/>
                  <a:pt x="6989250" y="895053"/>
                  <a:pt x="6984928" y="884198"/>
                </a:cubicBezTo>
                <a:cubicBezTo>
                  <a:pt x="6980607" y="873343"/>
                  <a:pt x="6978446" y="858415"/>
                  <a:pt x="6978446" y="839415"/>
                </a:cubicBezTo>
                <a:lnTo>
                  <a:pt x="6978446" y="643654"/>
                </a:lnTo>
                <a:lnTo>
                  <a:pt x="7262718" y="943305"/>
                </a:lnTo>
                <a:lnTo>
                  <a:pt x="7277940" y="943305"/>
                </a:lnTo>
                <a:lnTo>
                  <a:pt x="7277940" y="696785"/>
                </a:lnTo>
                <a:cubicBezTo>
                  <a:pt x="7277940" y="668400"/>
                  <a:pt x="7283845" y="647010"/>
                  <a:pt x="7295656" y="632617"/>
                </a:cubicBezTo>
                <a:cubicBezTo>
                  <a:pt x="7307468" y="618224"/>
                  <a:pt x="7324675" y="611028"/>
                  <a:pt x="7347278" y="611028"/>
                </a:cubicBezTo>
                <a:lnTo>
                  <a:pt x="7355832" y="611028"/>
                </a:lnTo>
                <a:lnTo>
                  <a:pt x="7355832" y="592294"/>
                </a:lnTo>
                <a:lnTo>
                  <a:pt x="7178601" y="592294"/>
                </a:lnTo>
                <a:lnTo>
                  <a:pt x="7178601" y="610697"/>
                </a:lnTo>
                <a:cubicBezTo>
                  <a:pt x="7192441" y="611700"/>
                  <a:pt x="7202230" y="612950"/>
                  <a:pt x="7207967" y="614444"/>
                </a:cubicBezTo>
                <a:cubicBezTo>
                  <a:pt x="7213705" y="615938"/>
                  <a:pt x="7218942" y="618184"/>
                  <a:pt x="7223680" y="621180"/>
                </a:cubicBezTo>
                <a:cubicBezTo>
                  <a:pt x="7235411" y="628265"/>
                  <a:pt x="7244142" y="638090"/>
                  <a:pt x="7249872" y="650656"/>
                </a:cubicBezTo>
                <a:cubicBezTo>
                  <a:pt x="7255601" y="663222"/>
                  <a:pt x="7258466" y="677964"/>
                  <a:pt x="7258466" y="694883"/>
                </a:cubicBezTo>
                <a:lnTo>
                  <a:pt x="7258466" y="835586"/>
                </a:lnTo>
                <a:lnTo>
                  <a:pt x="7030719" y="592294"/>
                </a:lnTo>
                <a:close/>
                <a:moveTo>
                  <a:pt x="6143572" y="592294"/>
                </a:moveTo>
                <a:lnTo>
                  <a:pt x="6143572" y="611028"/>
                </a:lnTo>
                <a:lnTo>
                  <a:pt x="6157926" y="611028"/>
                </a:lnTo>
                <a:cubicBezTo>
                  <a:pt x="6175982" y="611028"/>
                  <a:pt x="6189554" y="615044"/>
                  <a:pt x="6198641" y="623075"/>
                </a:cubicBezTo>
                <a:cubicBezTo>
                  <a:pt x="6203147" y="626626"/>
                  <a:pt x="6206587" y="631208"/>
                  <a:pt x="6208959" y="636819"/>
                </a:cubicBezTo>
                <a:cubicBezTo>
                  <a:pt x="6211332" y="642431"/>
                  <a:pt x="6213141" y="650372"/>
                  <a:pt x="6214386" y="660643"/>
                </a:cubicBezTo>
                <a:cubicBezTo>
                  <a:pt x="6214386" y="687157"/>
                  <a:pt x="6214386" y="728788"/>
                  <a:pt x="6214386" y="785536"/>
                </a:cubicBezTo>
                <a:cubicBezTo>
                  <a:pt x="6214386" y="799401"/>
                  <a:pt x="6214386" y="809800"/>
                  <a:pt x="6214386" y="816733"/>
                </a:cubicBezTo>
                <a:cubicBezTo>
                  <a:pt x="6214386" y="823666"/>
                  <a:pt x="6214386" y="830921"/>
                  <a:pt x="6214386" y="838498"/>
                </a:cubicBezTo>
                <a:cubicBezTo>
                  <a:pt x="6214386" y="846075"/>
                  <a:pt x="6214386" y="854620"/>
                  <a:pt x="6214386" y="864134"/>
                </a:cubicBezTo>
                <a:cubicBezTo>
                  <a:pt x="6214386" y="883545"/>
                  <a:pt x="6209826" y="897814"/>
                  <a:pt x="6200705" y="906939"/>
                </a:cubicBezTo>
                <a:cubicBezTo>
                  <a:pt x="6191585" y="916065"/>
                  <a:pt x="6177325" y="920627"/>
                  <a:pt x="6157926" y="920627"/>
                </a:cubicBezTo>
                <a:lnTo>
                  <a:pt x="6143572" y="920627"/>
                </a:lnTo>
                <a:lnTo>
                  <a:pt x="6143572" y="939854"/>
                </a:lnTo>
                <a:lnTo>
                  <a:pt x="6366301" y="939854"/>
                </a:lnTo>
                <a:lnTo>
                  <a:pt x="6366301" y="920627"/>
                </a:lnTo>
                <a:lnTo>
                  <a:pt x="6351700" y="920627"/>
                </a:lnTo>
                <a:cubicBezTo>
                  <a:pt x="6332527" y="920627"/>
                  <a:pt x="6318405" y="916089"/>
                  <a:pt x="6309335" y="907012"/>
                </a:cubicBezTo>
                <a:cubicBezTo>
                  <a:pt x="6300265" y="897936"/>
                  <a:pt x="6295730" y="883643"/>
                  <a:pt x="6295730" y="864134"/>
                </a:cubicBezTo>
                <a:lnTo>
                  <a:pt x="6295730" y="667522"/>
                </a:lnTo>
                <a:cubicBezTo>
                  <a:pt x="6295730" y="647900"/>
                  <a:pt x="6300237" y="633578"/>
                  <a:pt x="6309252" y="624558"/>
                </a:cubicBezTo>
                <a:cubicBezTo>
                  <a:pt x="6318268" y="615538"/>
                  <a:pt x="6332416" y="611028"/>
                  <a:pt x="6351700" y="611028"/>
                </a:cubicBezTo>
                <a:lnTo>
                  <a:pt x="6366301" y="611028"/>
                </a:lnTo>
                <a:lnTo>
                  <a:pt x="6366301" y="592294"/>
                </a:lnTo>
                <a:close/>
                <a:moveTo>
                  <a:pt x="5686885" y="592294"/>
                </a:moveTo>
                <a:lnTo>
                  <a:pt x="5686885" y="773538"/>
                </a:lnTo>
                <a:lnTo>
                  <a:pt x="5704860" y="773538"/>
                </a:lnTo>
                <a:cubicBezTo>
                  <a:pt x="5707260" y="753200"/>
                  <a:pt x="5709353" y="739327"/>
                  <a:pt x="5711137" y="731919"/>
                </a:cubicBezTo>
                <a:cubicBezTo>
                  <a:pt x="5717749" y="705611"/>
                  <a:pt x="5727077" y="683458"/>
                  <a:pt x="5739123" y="665461"/>
                </a:cubicBezTo>
                <a:cubicBezTo>
                  <a:pt x="5763300" y="629172"/>
                  <a:pt x="5794578" y="611028"/>
                  <a:pt x="5832957" y="611028"/>
                </a:cubicBezTo>
                <a:lnTo>
                  <a:pt x="5849780" y="611028"/>
                </a:lnTo>
                <a:lnTo>
                  <a:pt x="5849780" y="864134"/>
                </a:lnTo>
                <a:cubicBezTo>
                  <a:pt x="5849780" y="901796"/>
                  <a:pt x="5830960" y="920627"/>
                  <a:pt x="5793322" y="920627"/>
                </a:cubicBezTo>
                <a:lnTo>
                  <a:pt x="5737879" y="920627"/>
                </a:lnTo>
                <a:lnTo>
                  <a:pt x="5737879" y="939854"/>
                </a:lnTo>
                <a:lnTo>
                  <a:pt x="6042772" y="939854"/>
                </a:lnTo>
                <a:lnTo>
                  <a:pt x="6042772" y="920627"/>
                </a:lnTo>
                <a:lnTo>
                  <a:pt x="5986601" y="920627"/>
                </a:lnTo>
                <a:cubicBezTo>
                  <a:pt x="5949288" y="920627"/>
                  <a:pt x="5930631" y="901796"/>
                  <a:pt x="5930631" y="864134"/>
                </a:cubicBezTo>
                <a:lnTo>
                  <a:pt x="5930631" y="611028"/>
                </a:lnTo>
                <a:lnTo>
                  <a:pt x="5943099" y="611028"/>
                </a:lnTo>
                <a:cubicBezTo>
                  <a:pt x="5981049" y="611028"/>
                  <a:pt x="6012235" y="627600"/>
                  <a:pt x="6036659" y="660743"/>
                </a:cubicBezTo>
                <a:cubicBezTo>
                  <a:pt x="6058251" y="691311"/>
                  <a:pt x="6071168" y="729071"/>
                  <a:pt x="6075409" y="774024"/>
                </a:cubicBezTo>
                <a:lnTo>
                  <a:pt x="6092803" y="773234"/>
                </a:lnTo>
                <a:lnTo>
                  <a:pt x="6092803" y="592294"/>
                </a:lnTo>
                <a:close/>
                <a:moveTo>
                  <a:pt x="4769997" y="592294"/>
                </a:moveTo>
                <a:lnTo>
                  <a:pt x="4769997" y="611028"/>
                </a:lnTo>
                <a:lnTo>
                  <a:pt x="4784108" y="611028"/>
                </a:lnTo>
                <a:cubicBezTo>
                  <a:pt x="4803617" y="611028"/>
                  <a:pt x="4817904" y="615564"/>
                  <a:pt x="4826971" y="624635"/>
                </a:cubicBezTo>
                <a:cubicBezTo>
                  <a:pt x="4836035" y="633707"/>
                  <a:pt x="4840567" y="648002"/>
                  <a:pt x="4840567" y="667522"/>
                </a:cubicBezTo>
                <a:lnTo>
                  <a:pt x="4840567" y="864134"/>
                </a:lnTo>
                <a:cubicBezTo>
                  <a:pt x="4840567" y="883545"/>
                  <a:pt x="4836008" y="897814"/>
                  <a:pt x="4826887" y="906939"/>
                </a:cubicBezTo>
                <a:cubicBezTo>
                  <a:pt x="4817767" y="916065"/>
                  <a:pt x="4803507" y="920627"/>
                  <a:pt x="4784108" y="920627"/>
                </a:cubicBezTo>
                <a:lnTo>
                  <a:pt x="4769997" y="920627"/>
                </a:lnTo>
                <a:lnTo>
                  <a:pt x="4769997" y="939854"/>
                </a:lnTo>
                <a:lnTo>
                  <a:pt x="4993280" y="939854"/>
                </a:lnTo>
                <a:lnTo>
                  <a:pt x="4993280" y="920627"/>
                </a:lnTo>
                <a:lnTo>
                  <a:pt x="4978186" y="920627"/>
                </a:lnTo>
                <a:cubicBezTo>
                  <a:pt x="4958992" y="920627"/>
                  <a:pt x="4944815" y="916047"/>
                  <a:pt x="4935653" y="906887"/>
                </a:cubicBezTo>
                <a:cubicBezTo>
                  <a:pt x="4926492" y="897727"/>
                  <a:pt x="4921911" y="883468"/>
                  <a:pt x="4921911" y="864110"/>
                </a:cubicBezTo>
                <a:lnTo>
                  <a:pt x="4921911" y="774455"/>
                </a:lnTo>
                <a:lnTo>
                  <a:pt x="4990083" y="774455"/>
                </a:lnTo>
                <a:lnTo>
                  <a:pt x="5106934" y="939854"/>
                </a:lnTo>
                <a:lnTo>
                  <a:pt x="5241244" y="939854"/>
                </a:lnTo>
                <a:lnTo>
                  <a:pt x="5241244" y="920627"/>
                </a:lnTo>
                <a:lnTo>
                  <a:pt x="5226647" y="920627"/>
                </a:lnTo>
                <a:cubicBezTo>
                  <a:pt x="5208190" y="920627"/>
                  <a:pt x="5193995" y="917337"/>
                  <a:pt x="5184060" y="910756"/>
                </a:cubicBezTo>
                <a:cubicBezTo>
                  <a:pt x="5179693" y="907441"/>
                  <a:pt x="5173543" y="900862"/>
                  <a:pt x="5165612" y="891019"/>
                </a:cubicBezTo>
                <a:cubicBezTo>
                  <a:pt x="5157680" y="881176"/>
                  <a:pt x="5149192" y="869373"/>
                  <a:pt x="5140146" y="855610"/>
                </a:cubicBezTo>
                <a:cubicBezTo>
                  <a:pt x="5136766" y="850611"/>
                  <a:pt x="5133935" y="846394"/>
                  <a:pt x="5131652" y="842960"/>
                </a:cubicBezTo>
                <a:cubicBezTo>
                  <a:pt x="5129367" y="839526"/>
                  <a:pt x="5125526" y="833872"/>
                  <a:pt x="5120130" y="826000"/>
                </a:cubicBezTo>
                <a:lnTo>
                  <a:pt x="5110358" y="811187"/>
                </a:lnTo>
                <a:cubicBezTo>
                  <a:pt x="5095651" y="807859"/>
                  <a:pt x="5083040" y="804323"/>
                  <a:pt x="5072528" y="800580"/>
                </a:cubicBezTo>
                <a:cubicBezTo>
                  <a:pt x="5062016" y="796836"/>
                  <a:pt x="5051636" y="792284"/>
                  <a:pt x="5041387" y="786924"/>
                </a:cubicBezTo>
                <a:lnTo>
                  <a:pt x="5019737" y="774166"/>
                </a:lnTo>
                <a:lnTo>
                  <a:pt x="5063393" y="772961"/>
                </a:lnTo>
                <a:cubicBezTo>
                  <a:pt x="5080249" y="771505"/>
                  <a:pt x="5097252" y="768658"/>
                  <a:pt x="5114400" y="764420"/>
                </a:cubicBezTo>
                <a:cubicBezTo>
                  <a:pt x="5131549" y="760182"/>
                  <a:pt x="5145357" y="755237"/>
                  <a:pt x="5155825" y="749586"/>
                </a:cubicBezTo>
                <a:cubicBezTo>
                  <a:pt x="5183770" y="733189"/>
                  <a:pt x="5197741" y="711320"/>
                  <a:pt x="5197741" y="683979"/>
                </a:cubicBezTo>
                <a:cubicBezTo>
                  <a:pt x="5197741" y="674091"/>
                  <a:pt x="5195548" y="664060"/>
                  <a:pt x="5191162" y="653887"/>
                </a:cubicBezTo>
                <a:cubicBezTo>
                  <a:pt x="5186774" y="643714"/>
                  <a:pt x="5178128" y="634445"/>
                  <a:pt x="5165223" y="626079"/>
                </a:cubicBezTo>
                <a:cubicBezTo>
                  <a:pt x="5157987" y="614189"/>
                  <a:pt x="5143720" y="605585"/>
                  <a:pt x="5122422" y="600269"/>
                </a:cubicBezTo>
                <a:cubicBezTo>
                  <a:pt x="5101122" y="594952"/>
                  <a:pt x="5072548" y="592294"/>
                  <a:pt x="5036698" y="592294"/>
                </a:cubicBezTo>
                <a:close/>
                <a:moveTo>
                  <a:pt x="3882662" y="592294"/>
                </a:moveTo>
                <a:lnTo>
                  <a:pt x="3882662" y="611028"/>
                </a:lnTo>
                <a:lnTo>
                  <a:pt x="3899678" y="611028"/>
                </a:lnTo>
                <a:cubicBezTo>
                  <a:pt x="3937315" y="611028"/>
                  <a:pt x="3956134" y="629860"/>
                  <a:pt x="3956134" y="667526"/>
                </a:cubicBezTo>
                <a:lnTo>
                  <a:pt x="3956134" y="864141"/>
                </a:lnTo>
                <a:cubicBezTo>
                  <a:pt x="3956134" y="902127"/>
                  <a:pt x="3937315" y="921120"/>
                  <a:pt x="3899678" y="921120"/>
                </a:cubicBezTo>
                <a:lnTo>
                  <a:pt x="3882181" y="921120"/>
                </a:lnTo>
                <a:lnTo>
                  <a:pt x="3882913" y="939854"/>
                </a:lnTo>
                <a:lnTo>
                  <a:pt x="4269007" y="939854"/>
                </a:lnTo>
                <a:lnTo>
                  <a:pt x="4269007" y="780614"/>
                </a:lnTo>
                <a:lnTo>
                  <a:pt x="4251166" y="780614"/>
                </a:lnTo>
                <a:cubicBezTo>
                  <a:pt x="4246003" y="798325"/>
                  <a:pt x="4241124" y="813048"/>
                  <a:pt x="4236529" y="824783"/>
                </a:cubicBezTo>
                <a:cubicBezTo>
                  <a:pt x="4231934" y="836517"/>
                  <a:pt x="4227131" y="846459"/>
                  <a:pt x="4222118" y="854609"/>
                </a:cubicBezTo>
                <a:cubicBezTo>
                  <a:pt x="4217107" y="862759"/>
                  <a:pt x="4211121" y="871227"/>
                  <a:pt x="4204163" y="880013"/>
                </a:cubicBezTo>
                <a:cubicBezTo>
                  <a:pt x="4193666" y="892767"/>
                  <a:pt x="4181097" y="902807"/>
                  <a:pt x="4166455" y="910132"/>
                </a:cubicBezTo>
                <a:cubicBezTo>
                  <a:pt x="4151813" y="917458"/>
                  <a:pt x="4136257" y="921120"/>
                  <a:pt x="4119788" y="921120"/>
                </a:cubicBezTo>
                <a:lnTo>
                  <a:pt x="4037477" y="921120"/>
                </a:lnTo>
                <a:lnTo>
                  <a:pt x="4037477" y="667526"/>
                </a:lnTo>
                <a:cubicBezTo>
                  <a:pt x="4037477" y="647901"/>
                  <a:pt x="4041985" y="633578"/>
                  <a:pt x="4051000" y="624558"/>
                </a:cubicBezTo>
                <a:cubicBezTo>
                  <a:pt x="4060015" y="615538"/>
                  <a:pt x="4074163" y="611028"/>
                  <a:pt x="4093444" y="611028"/>
                </a:cubicBezTo>
                <a:lnTo>
                  <a:pt x="4123031" y="611028"/>
                </a:lnTo>
                <a:lnTo>
                  <a:pt x="4123031" y="592294"/>
                </a:lnTo>
                <a:close/>
                <a:moveTo>
                  <a:pt x="3017062" y="592294"/>
                </a:moveTo>
                <a:lnTo>
                  <a:pt x="3017062" y="611028"/>
                </a:lnTo>
                <a:lnTo>
                  <a:pt x="3031178" y="611028"/>
                </a:lnTo>
                <a:cubicBezTo>
                  <a:pt x="3050684" y="611028"/>
                  <a:pt x="3064970" y="615564"/>
                  <a:pt x="3074035" y="624635"/>
                </a:cubicBezTo>
                <a:cubicBezTo>
                  <a:pt x="3083101" y="633707"/>
                  <a:pt x="3087633" y="648003"/>
                  <a:pt x="3087633" y="667526"/>
                </a:cubicBezTo>
                <a:lnTo>
                  <a:pt x="3087633" y="864141"/>
                </a:lnTo>
                <a:cubicBezTo>
                  <a:pt x="3087633" y="902127"/>
                  <a:pt x="3068815" y="921120"/>
                  <a:pt x="3031178" y="921120"/>
                </a:cubicBezTo>
                <a:lnTo>
                  <a:pt x="3017062" y="921120"/>
                </a:lnTo>
                <a:lnTo>
                  <a:pt x="3017801" y="939854"/>
                </a:lnTo>
                <a:lnTo>
                  <a:pt x="3395191" y="939854"/>
                </a:lnTo>
                <a:lnTo>
                  <a:pt x="3395191" y="791043"/>
                </a:lnTo>
                <a:lnTo>
                  <a:pt x="3377317" y="791043"/>
                </a:lnTo>
                <a:cubicBezTo>
                  <a:pt x="3371205" y="812797"/>
                  <a:pt x="3365707" y="829272"/>
                  <a:pt x="3360820" y="840470"/>
                </a:cubicBezTo>
                <a:cubicBezTo>
                  <a:pt x="3352424" y="859761"/>
                  <a:pt x="3340616" y="875854"/>
                  <a:pt x="3325394" y="888749"/>
                </a:cubicBezTo>
                <a:cubicBezTo>
                  <a:pt x="3316530" y="896369"/>
                  <a:pt x="3307101" y="902527"/>
                  <a:pt x="3297105" y="907220"/>
                </a:cubicBezTo>
                <a:cubicBezTo>
                  <a:pt x="3287109" y="911914"/>
                  <a:pt x="3275683" y="915404"/>
                  <a:pt x="3262828" y="917691"/>
                </a:cubicBezTo>
                <a:cubicBezTo>
                  <a:pt x="3249974" y="919977"/>
                  <a:pt x="3235493" y="921120"/>
                  <a:pt x="3219389" y="921120"/>
                </a:cubicBezTo>
                <a:lnTo>
                  <a:pt x="3168977" y="921120"/>
                </a:lnTo>
                <a:lnTo>
                  <a:pt x="3168977" y="779878"/>
                </a:lnTo>
                <a:lnTo>
                  <a:pt x="3177820" y="779878"/>
                </a:lnTo>
                <a:cubicBezTo>
                  <a:pt x="3202955" y="779878"/>
                  <a:pt x="3222157" y="788065"/>
                  <a:pt x="3235427" y="804439"/>
                </a:cubicBezTo>
                <a:cubicBezTo>
                  <a:pt x="3240591" y="811058"/>
                  <a:pt x="3244743" y="817510"/>
                  <a:pt x="3247883" y="823793"/>
                </a:cubicBezTo>
                <a:cubicBezTo>
                  <a:pt x="3251023" y="830076"/>
                  <a:pt x="3253896" y="838391"/>
                  <a:pt x="3256502" y="848739"/>
                </a:cubicBezTo>
                <a:cubicBezTo>
                  <a:pt x="3259108" y="859087"/>
                  <a:pt x="3261588" y="871516"/>
                  <a:pt x="3263939" y="886025"/>
                </a:cubicBezTo>
                <a:lnTo>
                  <a:pt x="3281845" y="886025"/>
                </a:lnTo>
                <a:lnTo>
                  <a:pt x="3281845" y="654577"/>
                </a:lnTo>
                <a:lnTo>
                  <a:pt x="3263801" y="654577"/>
                </a:lnTo>
                <a:cubicBezTo>
                  <a:pt x="3261872" y="670781"/>
                  <a:pt x="3259926" y="682405"/>
                  <a:pt x="3257962" y="689448"/>
                </a:cubicBezTo>
                <a:cubicBezTo>
                  <a:pt x="3254285" y="704921"/>
                  <a:pt x="3248606" y="718264"/>
                  <a:pt x="3240923" y="729477"/>
                </a:cubicBezTo>
                <a:cubicBezTo>
                  <a:pt x="3226280" y="750917"/>
                  <a:pt x="3206534" y="761637"/>
                  <a:pt x="3181687" y="761637"/>
                </a:cubicBezTo>
                <a:lnTo>
                  <a:pt x="3168977" y="761637"/>
                </a:lnTo>
                <a:lnTo>
                  <a:pt x="3168977" y="611028"/>
                </a:lnTo>
                <a:lnTo>
                  <a:pt x="3230266" y="611028"/>
                </a:lnTo>
                <a:cubicBezTo>
                  <a:pt x="3257837" y="611028"/>
                  <a:pt x="3282073" y="615136"/>
                  <a:pt x="3302971" y="623353"/>
                </a:cubicBezTo>
                <a:cubicBezTo>
                  <a:pt x="3312561" y="627949"/>
                  <a:pt x="3321971" y="635740"/>
                  <a:pt x="3331202" y="646727"/>
                </a:cubicBezTo>
                <a:cubicBezTo>
                  <a:pt x="3339676" y="656993"/>
                  <a:pt x="3346475" y="667685"/>
                  <a:pt x="3351600" y="678805"/>
                </a:cubicBezTo>
                <a:cubicBezTo>
                  <a:pt x="3356725" y="689924"/>
                  <a:pt x="3362882" y="707932"/>
                  <a:pt x="3370072" y="732828"/>
                </a:cubicBezTo>
                <a:lnTo>
                  <a:pt x="3386252" y="732828"/>
                </a:lnTo>
                <a:lnTo>
                  <a:pt x="3386252" y="592294"/>
                </a:lnTo>
                <a:close/>
                <a:moveTo>
                  <a:pt x="2512298" y="592294"/>
                </a:moveTo>
                <a:lnTo>
                  <a:pt x="2512298" y="611028"/>
                </a:lnTo>
                <a:lnTo>
                  <a:pt x="2529553" y="611028"/>
                </a:lnTo>
                <a:cubicBezTo>
                  <a:pt x="2549063" y="611028"/>
                  <a:pt x="2563350" y="615564"/>
                  <a:pt x="2572415" y="624635"/>
                </a:cubicBezTo>
                <a:cubicBezTo>
                  <a:pt x="2581480" y="633707"/>
                  <a:pt x="2586012" y="648002"/>
                  <a:pt x="2586012" y="667522"/>
                </a:cubicBezTo>
                <a:lnTo>
                  <a:pt x="2586012" y="864134"/>
                </a:lnTo>
                <a:cubicBezTo>
                  <a:pt x="2586012" y="883545"/>
                  <a:pt x="2581452" y="897814"/>
                  <a:pt x="2572332" y="906939"/>
                </a:cubicBezTo>
                <a:cubicBezTo>
                  <a:pt x="2563212" y="916065"/>
                  <a:pt x="2548952" y="920627"/>
                  <a:pt x="2529553" y="920627"/>
                </a:cubicBezTo>
                <a:lnTo>
                  <a:pt x="2512298" y="920627"/>
                </a:lnTo>
                <a:lnTo>
                  <a:pt x="2512298" y="939854"/>
                </a:lnTo>
                <a:lnTo>
                  <a:pt x="2757177" y="939854"/>
                </a:lnTo>
                <a:cubicBezTo>
                  <a:pt x="2786398" y="939854"/>
                  <a:pt x="2813632" y="935767"/>
                  <a:pt x="2838881" y="927593"/>
                </a:cubicBezTo>
                <a:cubicBezTo>
                  <a:pt x="2864130" y="919419"/>
                  <a:pt x="2885998" y="907783"/>
                  <a:pt x="2904484" y="892687"/>
                </a:cubicBezTo>
                <a:cubicBezTo>
                  <a:pt x="2922970" y="877590"/>
                  <a:pt x="2937287" y="859638"/>
                  <a:pt x="2947436" y="838829"/>
                </a:cubicBezTo>
                <a:cubicBezTo>
                  <a:pt x="2957585" y="818021"/>
                  <a:pt x="2962659" y="795411"/>
                  <a:pt x="2962659" y="771000"/>
                </a:cubicBezTo>
                <a:cubicBezTo>
                  <a:pt x="2962659" y="748846"/>
                  <a:pt x="2957973" y="727223"/>
                  <a:pt x="2948599" y="706129"/>
                </a:cubicBezTo>
                <a:cubicBezTo>
                  <a:pt x="2939226" y="685036"/>
                  <a:pt x="2925934" y="666122"/>
                  <a:pt x="2908723" y="649389"/>
                </a:cubicBezTo>
                <a:cubicBezTo>
                  <a:pt x="2889650" y="629995"/>
                  <a:pt x="2866187" y="615631"/>
                  <a:pt x="2838332" y="606296"/>
                </a:cubicBezTo>
                <a:cubicBezTo>
                  <a:pt x="2810478" y="596961"/>
                  <a:pt x="2778116" y="592294"/>
                  <a:pt x="2741243" y="592294"/>
                </a:cubicBezTo>
                <a:close/>
                <a:moveTo>
                  <a:pt x="8609666" y="585639"/>
                </a:moveTo>
                <a:cubicBezTo>
                  <a:pt x="8584669" y="585639"/>
                  <a:pt x="8561816" y="589977"/>
                  <a:pt x="8541104" y="598653"/>
                </a:cubicBezTo>
                <a:cubicBezTo>
                  <a:pt x="8520394" y="607329"/>
                  <a:pt x="8504190" y="619499"/>
                  <a:pt x="8492493" y="635163"/>
                </a:cubicBezTo>
                <a:cubicBezTo>
                  <a:pt x="8480796" y="650827"/>
                  <a:pt x="8474948" y="668560"/>
                  <a:pt x="8474948" y="688362"/>
                </a:cubicBezTo>
                <a:cubicBezTo>
                  <a:pt x="8474948" y="705011"/>
                  <a:pt x="8480498" y="720490"/>
                  <a:pt x="8491601" y="734800"/>
                </a:cubicBezTo>
                <a:cubicBezTo>
                  <a:pt x="8498233" y="743815"/>
                  <a:pt x="8506430" y="751467"/>
                  <a:pt x="8516192" y="757757"/>
                </a:cubicBezTo>
                <a:cubicBezTo>
                  <a:pt x="8525952" y="764046"/>
                  <a:pt x="8539706" y="770277"/>
                  <a:pt x="8557454" y="776450"/>
                </a:cubicBezTo>
                <a:cubicBezTo>
                  <a:pt x="8570592" y="781909"/>
                  <a:pt x="8596148" y="789763"/>
                  <a:pt x="8634122" y="800014"/>
                </a:cubicBezTo>
                <a:lnTo>
                  <a:pt x="8658291" y="806550"/>
                </a:lnTo>
                <a:cubicBezTo>
                  <a:pt x="8677861" y="811808"/>
                  <a:pt x="8693290" y="816361"/>
                  <a:pt x="8704574" y="820209"/>
                </a:cubicBezTo>
                <a:cubicBezTo>
                  <a:pt x="8715859" y="824057"/>
                  <a:pt x="8724890" y="827734"/>
                  <a:pt x="8731666" y="831240"/>
                </a:cubicBezTo>
                <a:cubicBezTo>
                  <a:pt x="8738442" y="834746"/>
                  <a:pt x="8743958" y="838554"/>
                  <a:pt x="8748216" y="842665"/>
                </a:cubicBezTo>
                <a:cubicBezTo>
                  <a:pt x="8757068" y="851531"/>
                  <a:pt x="8761496" y="861377"/>
                  <a:pt x="8761496" y="872202"/>
                </a:cubicBezTo>
                <a:cubicBezTo>
                  <a:pt x="8761496" y="882663"/>
                  <a:pt x="8758174" y="892106"/>
                  <a:pt x="8751530" y="900532"/>
                </a:cubicBezTo>
                <a:cubicBezTo>
                  <a:pt x="8744886" y="908958"/>
                  <a:pt x="8735450" y="915605"/>
                  <a:pt x="8723223" y="920473"/>
                </a:cubicBezTo>
                <a:cubicBezTo>
                  <a:pt x="8710996" y="925342"/>
                  <a:pt x="8697361" y="927776"/>
                  <a:pt x="8682320" y="927776"/>
                </a:cubicBezTo>
                <a:cubicBezTo>
                  <a:pt x="8665148" y="927776"/>
                  <a:pt x="8647103" y="924721"/>
                  <a:pt x="8628188" y="918611"/>
                </a:cubicBezTo>
                <a:cubicBezTo>
                  <a:pt x="8609271" y="912501"/>
                  <a:pt x="8591116" y="903889"/>
                  <a:pt x="8573721" y="892773"/>
                </a:cubicBezTo>
                <a:cubicBezTo>
                  <a:pt x="8556326" y="881658"/>
                  <a:pt x="8542038" y="869633"/>
                  <a:pt x="8530856" y="856700"/>
                </a:cubicBezTo>
                <a:cubicBezTo>
                  <a:pt x="8512538" y="834937"/>
                  <a:pt x="8501565" y="809175"/>
                  <a:pt x="8497936" y="779416"/>
                </a:cubicBezTo>
                <a:lnTo>
                  <a:pt x="8479989" y="779416"/>
                </a:lnTo>
                <a:lnTo>
                  <a:pt x="8479989" y="945524"/>
                </a:lnTo>
                <a:lnTo>
                  <a:pt x="8497514" y="945524"/>
                </a:lnTo>
                <a:cubicBezTo>
                  <a:pt x="8500418" y="933037"/>
                  <a:pt x="8505394" y="924130"/>
                  <a:pt x="8512446" y="918802"/>
                </a:cubicBezTo>
                <a:cubicBezTo>
                  <a:pt x="8519496" y="913474"/>
                  <a:pt x="8528125" y="910810"/>
                  <a:pt x="8538332" y="910810"/>
                </a:cubicBezTo>
                <a:cubicBezTo>
                  <a:pt x="8543796" y="910810"/>
                  <a:pt x="8549736" y="911687"/>
                  <a:pt x="8556152" y="913441"/>
                </a:cubicBezTo>
                <a:cubicBezTo>
                  <a:pt x="8562569" y="915194"/>
                  <a:pt x="8572884" y="918741"/>
                  <a:pt x="8587095" y="924082"/>
                </a:cubicBezTo>
                <a:cubicBezTo>
                  <a:pt x="8605932" y="932371"/>
                  <a:pt x="8622306" y="938099"/>
                  <a:pt x="8636218" y="941266"/>
                </a:cubicBezTo>
                <a:cubicBezTo>
                  <a:pt x="8650129" y="944433"/>
                  <a:pt x="8665172" y="946017"/>
                  <a:pt x="8681346" y="946017"/>
                </a:cubicBezTo>
                <a:cubicBezTo>
                  <a:pt x="8704432" y="946017"/>
                  <a:pt x="8725013" y="942855"/>
                  <a:pt x="8743089" y="936530"/>
                </a:cubicBezTo>
                <a:cubicBezTo>
                  <a:pt x="8761166" y="930206"/>
                  <a:pt x="8776010" y="921088"/>
                  <a:pt x="8787620" y="909177"/>
                </a:cubicBezTo>
                <a:cubicBezTo>
                  <a:pt x="8798112" y="899040"/>
                  <a:pt x="8805998" y="887784"/>
                  <a:pt x="8811282" y="875411"/>
                </a:cubicBezTo>
                <a:cubicBezTo>
                  <a:pt x="8816565" y="863037"/>
                  <a:pt x="8819206" y="850753"/>
                  <a:pt x="8819206" y="838560"/>
                </a:cubicBezTo>
                <a:cubicBezTo>
                  <a:pt x="8819206" y="826240"/>
                  <a:pt x="8816852" y="814678"/>
                  <a:pt x="8812142" y="803873"/>
                </a:cubicBezTo>
                <a:cubicBezTo>
                  <a:pt x="8807430" y="793068"/>
                  <a:pt x="8801232" y="784048"/>
                  <a:pt x="8793544" y="776812"/>
                </a:cubicBezTo>
                <a:cubicBezTo>
                  <a:pt x="8782038" y="765288"/>
                  <a:pt x="8768752" y="756294"/>
                  <a:pt x="8753685" y="749828"/>
                </a:cubicBezTo>
                <a:cubicBezTo>
                  <a:pt x="8738618" y="743363"/>
                  <a:pt x="8714909" y="735958"/>
                  <a:pt x="8682559" y="727613"/>
                </a:cubicBezTo>
                <a:lnTo>
                  <a:pt x="8657562" y="722544"/>
                </a:lnTo>
                <a:lnTo>
                  <a:pt x="8651824" y="719783"/>
                </a:lnTo>
                <a:cubicBezTo>
                  <a:pt x="8649736" y="719462"/>
                  <a:pt x="8645782" y="718412"/>
                  <a:pt x="8639961" y="716632"/>
                </a:cubicBezTo>
                <a:cubicBezTo>
                  <a:pt x="8618706" y="711482"/>
                  <a:pt x="8602294" y="707176"/>
                  <a:pt x="8590724" y="703714"/>
                </a:cubicBezTo>
                <a:cubicBezTo>
                  <a:pt x="8579154" y="700253"/>
                  <a:pt x="8569831" y="696773"/>
                  <a:pt x="8562756" y="693275"/>
                </a:cubicBezTo>
                <a:cubicBezTo>
                  <a:pt x="8555681" y="689776"/>
                  <a:pt x="8550742" y="686628"/>
                  <a:pt x="8547941" y="683829"/>
                </a:cubicBezTo>
                <a:cubicBezTo>
                  <a:pt x="8539370" y="675749"/>
                  <a:pt x="8535084" y="666733"/>
                  <a:pt x="8535084" y="656784"/>
                </a:cubicBezTo>
                <a:cubicBezTo>
                  <a:pt x="8535084" y="651487"/>
                  <a:pt x="8536458" y="645956"/>
                  <a:pt x="8539204" y="640193"/>
                </a:cubicBezTo>
                <a:cubicBezTo>
                  <a:pt x="8541950" y="634430"/>
                  <a:pt x="8545704" y="629172"/>
                  <a:pt x="8550468" y="624419"/>
                </a:cubicBezTo>
                <a:cubicBezTo>
                  <a:pt x="8557233" y="617677"/>
                  <a:pt x="8565540" y="612568"/>
                  <a:pt x="8575390" y="609092"/>
                </a:cubicBezTo>
                <a:cubicBezTo>
                  <a:pt x="8585240" y="605617"/>
                  <a:pt x="8596504" y="603879"/>
                  <a:pt x="8609184" y="603879"/>
                </a:cubicBezTo>
                <a:cubicBezTo>
                  <a:pt x="8626574" y="603879"/>
                  <a:pt x="8643777" y="606184"/>
                  <a:pt x="8660792" y="610793"/>
                </a:cubicBezTo>
                <a:cubicBezTo>
                  <a:pt x="8677806" y="615402"/>
                  <a:pt x="8693193" y="621739"/>
                  <a:pt x="8706950" y="629804"/>
                </a:cubicBezTo>
                <a:cubicBezTo>
                  <a:pt x="8720708" y="637869"/>
                  <a:pt x="8731946" y="646992"/>
                  <a:pt x="8740662" y="657173"/>
                </a:cubicBezTo>
                <a:cubicBezTo>
                  <a:pt x="8753346" y="672533"/>
                  <a:pt x="8765062" y="694947"/>
                  <a:pt x="8775808" y="724416"/>
                </a:cubicBezTo>
                <a:lnTo>
                  <a:pt x="8792962" y="724416"/>
                </a:lnTo>
                <a:lnTo>
                  <a:pt x="8792962" y="598950"/>
                </a:lnTo>
                <a:lnTo>
                  <a:pt x="8775600" y="598950"/>
                </a:lnTo>
                <a:cubicBezTo>
                  <a:pt x="8770120" y="617452"/>
                  <a:pt x="8762340" y="626703"/>
                  <a:pt x="8752260" y="626703"/>
                </a:cubicBezTo>
                <a:cubicBezTo>
                  <a:pt x="8748054" y="626703"/>
                  <a:pt x="8738778" y="623245"/>
                  <a:pt x="8724433" y="616328"/>
                </a:cubicBezTo>
                <a:cubicBezTo>
                  <a:pt x="8685427" y="595868"/>
                  <a:pt x="8647171" y="585639"/>
                  <a:pt x="8609666" y="585639"/>
                </a:cubicBezTo>
                <a:close/>
                <a:moveTo>
                  <a:pt x="6622521" y="585639"/>
                </a:moveTo>
                <a:cubicBezTo>
                  <a:pt x="6586006" y="585639"/>
                  <a:pt x="6552052" y="593774"/>
                  <a:pt x="6520656" y="610044"/>
                </a:cubicBezTo>
                <a:cubicBezTo>
                  <a:pt x="6489261" y="626314"/>
                  <a:pt x="6464218" y="648337"/>
                  <a:pt x="6445527" y="676112"/>
                </a:cubicBezTo>
                <a:cubicBezTo>
                  <a:pt x="6426836" y="703888"/>
                  <a:pt x="6417490" y="733915"/>
                  <a:pt x="6417490" y="766194"/>
                </a:cubicBezTo>
                <a:cubicBezTo>
                  <a:pt x="6417490" y="790566"/>
                  <a:pt x="6422910" y="813838"/>
                  <a:pt x="6433751" y="836010"/>
                </a:cubicBezTo>
                <a:cubicBezTo>
                  <a:pt x="6444592" y="858182"/>
                  <a:pt x="6459699" y="877586"/>
                  <a:pt x="6479073" y="894222"/>
                </a:cubicBezTo>
                <a:cubicBezTo>
                  <a:pt x="6498448" y="910857"/>
                  <a:pt x="6520739" y="923690"/>
                  <a:pt x="6545949" y="932719"/>
                </a:cubicBezTo>
                <a:cubicBezTo>
                  <a:pt x="6571158" y="941748"/>
                  <a:pt x="6598128" y="946263"/>
                  <a:pt x="6626858" y="946263"/>
                </a:cubicBezTo>
                <a:cubicBezTo>
                  <a:pt x="6664495" y="946263"/>
                  <a:pt x="6699113" y="938267"/>
                  <a:pt x="6730712" y="922274"/>
                </a:cubicBezTo>
                <a:cubicBezTo>
                  <a:pt x="6762311" y="906281"/>
                  <a:pt x="6787355" y="884534"/>
                  <a:pt x="6805843" y="857033"/>
                </a:cubicBezTo>
                <a:cubicBezTo>
                  <a:pt x="6824332" y="829532"/>
                  <a:pt x="6833576" y="799445"/>
                  <a:pt x="6833576" y="766771"/>
                </a:cubicBezTo>
                <a:cubicBezTo>
                  <a:pt x="6833576" y="745141"/>
                  <a:pt x="6829002" y="723898"/>
                  <a:pt x="6819855" y="703040"/>
                </a:cubicBezTo>
                <a:cubicBezTo>
                  <a:pt x="6810708" y="682183"/>
                  <a:pt x="6797775" y="663318"/>
                  <a:pt x="6781057" y="646446"/>
                </a:cubicBezTo>
                <a:cubicBezTo>
                  <a:pt x="6761301" y="626642"/>
                  <a:pt x="6737977" y="611556"/>
                  <a:pt x="6711085" y="601189"/>
                </a:cubicBezTo>
                <a:cubicBezTo>
                  <a:pt x="6684192" y="590822"/>
                  <a:pt x="6654671" y="585639"/>
                  <a:pt x="6622521" y="585639"/>
                </a:cubicBezTo>
                <a:close/>
                <a:moveTo>
                  <a:pt x="5461400" y="585639"/>
                </a:moveTo>
                <a:lnTo>
                  <a:pt x="5352927" y="831365"/>
                </a:lnTo>
                <a:cubicBezTo>
                  <a:pt x="5337010" y="867210"/>
                  <a:pt x="5320820" y="891511"/>
                  <a:pt x="5304359" y="904270"/>
                </a:cubicBezTo>
                <a:cubicBezTo>
                  <a:pt x="5297500" y="909616"/>
                  <a:pt x="5291316" y="913423"/>
                  <a:pt x="5285806" y="915692"/>
                </a:cubicBezTo>
                <a:cubicBezTo>
                  <a:pt x="5280295" y="917960"/>
                  <a:pt x="5271363" y="919794"/>
                  <a:pt x="5259007" y="921194"/>
                </a:cubicBezTo>
                <a:lnTo>
                  <a:pt x="5259007" y="939854"/>
                </a:lnTo>
                <a:lnTo>
                  <a:pt x="5406643" y="939854"/>
                </a:lnTo>
                <a:lnTo>
                  <a:pt x="5406643" y="920951"/>
                </a:lnTo>
                <a:cubicBezTo>
                  <a:pt x="5397453" y="920491"/>
                  <a:pt x="5391285" y="919859"/>
                  <a:pt x="5388140" y="919054"/>
                </a:cubicBezTo>
                <a:cubicBezTo>
                  <a:pt x="5384996" y="918249"/>
                  <a:pt x="5381942" y="916969"/>
                  <a:pt x="5378982" y="915212"/>
                </a:cubicBezTo>
                <a:cubicBezTo>
                  <a:pt x="5372180" y="911381"/>
                  <a:pt x="5366951" y="906232"/>
                  <a:pt x="5363296" y="899766"/>
                </a:cubicBezTo>
                <a:cubicBezTo>
                  <a:pt x="5359641" y="893299"/>
                  <a:pt x="5357813" y="886720"/>
                  <a:pt x="5357813" y="880029"/>
                </a:cubicBezTo>
                <a:cubicBezTo>
                  <a:pt x="5357813" y="871943"/>
                  <a:pt x="5359589" y="862996"/>
                  <a:pt x="5363140" y="853188"/>
                </a:cubicBezTo>
                <a:lnTo>
                  <a:pt x="5372249" y="833861"/>
                </a:lnTo>
                <a:lnTo>
                  <a:pt x="5508415" y="833861"/>
                </a:lnTo>
                <a:lnTo>
                  <a:pt x="5512744" y="843497"/>
                </a:lnTo>
                <a:cubicBezTo>
                  <a:pt x="5513969" y="845782"/>
                  <a:pt x="5515068" y="848063"/>
                  <a:pt x="5516039" y="850339"/>
                </a:cubicBezTo>
                <a:cubicBezTo>
                  <a:pt x="5517011" y="852616"/>
                  <a:pt x="5517674" y="854109"/>
                  <a:pt x="5518029" y="854821"/>
                </a:cubicBezTo>
                <a:cubicBezTo>
                  <a:pt x="5525839" y="871621"/>
                  <a:pt x="5530859" y="883104"/>
                  <a:pt x="5533086" y="889270"/>
                </a:cubicBezTo>
                <a:cubicBezTo>
                  <a:pt x="5535313" y="895437"/>
                  <a:pt x="5536427" y="900429"/>
                  <a:pt x="5536427" y="904247"/>
                </a:cubicBezTo>
                <a:cubicBezTo>
                  <a:pt x="5536427" y="909629"/>
                  <a:pt x="5534085" y="913704"/>
                  <a:pt x="5529398" y="916474"/>
                </a:cubicBezTo>
                <a:cubicBezTo>
                  <a:pt x="5524712" y="919243"/>
                  <a:pt x="5516473" y="920627"/>
                  <a:pt x="5504680" y="920627"/>
                </a:cubicBezTo>
                <a:lnTo>
                  <a:pt x="5474171" y="920627"/>
                </a:lnTo>
                <a:lnTo>
                  <a:pt x="5474171" y="939854"/>
                </a:lnTo>
                <a:lnTo>
                  <a:pt x="5680305" y="939854"/>
                </a:lnTo>
                <a:lnTo>
                  <a:pt x="5680305" y="920627"/>
                </a:lnTo>
                <a:lnTo>
                  <a:pt x="5666185" y="920627"/>
                </a:lnTo>
                <a:cubicBezTo>
                  <a:pt x="5657589" y="920627"/>
                  <a:pt x="5650266" y="919437"/>
                  <a:pt x="5644218" y="917055"/>
                </a:cubicBezTo>
                <a:cubicBezTo>
                  <a:pt x="5638169" y="914674"/>
                  <a:pt x="5632666" y="910739"/>
                  <a:pt x="5627706" y="905250"/>
                </a:cubicBezTo>
                <a:cubicBezTo>
                  <a:pt x="5622747" y="899762"/>
                  <a:pt x="5618367" y="893826"/>
                  <a:pt x="5614567" y="887443"/>
                </a:cubicBezTo>
                <a:lnTo>
                  <a:pt x="5476895" y="585639"/>
                </a:lnTo>
                <a:close/>
                <a:moveTo>
                  <a:pt x="4508900" y="585639"/>
                </a:moveTo>
                <a:lnTo>
                  <a:pt x="4400426" y="831365"/>
                </a:lnTo>
                <a:cubicBezTo>
                  <a:pt x="4384510" y="867210"/>
                  <a:pt x="4368320" y="891511"/>
                  <a:pt x="4351859" y="904270"/>
                </a:cubicBezTo>
                <a:cubicBezTo>
                  <a:pt x="4345000" y="909616"/>
                  <a:pt x="4338816" y="913423"/>
                  <a:pt x="4333306" y="915692"/>
                </a:cubicBezTo>
                <a:cubicBezTo>
                  <a:pt x="4327796" y="917960"/>
                  <a:pt x="4318862" y="919794"/>
                  <a:pt x="4306507" y="921194"/>
                </a:cubicBezTo>
                <a:lnTo>
                  <a:pt x="4306507" y="939854"/>
                </a:lnTo>
                <a:lnTo>
                  <a:pt x="4454143" y="939854"/>
                </a:lnTo>
                <a:lnTo>
                  <a:pt x="4454143" y="920951"/>
                </a:lnTo>
                <a:cubicBezTo>
                  <a:pt x="4444953" y="920491"/>
                  <a:pt x="4438786" y="919859"/>
                  <a:pt x="4435640" y="919054"/>
                </a:cubicBezTo>
                <a:cubicBezTo>
                  <a:pt x="4432496" y="918249"/>
                  <a:pt x="4429442" y="916969"/>
                  <a:pt x="4426482" y="915212"/>
                </a:cubicBezTo>
                <a:cubicBezTo>
                  <a:pt x="4419680" y="911381"/>
                  <a:pt x="4414451" y="906232"/>
                  <a:pt x="4410796" y="899766"/>
                </a:cubicBezTo>
                <a:cubicBezTo>
                  <a:pt x="4407141" y="893299"/>
                  <a:pt x="4405315" y="886720"/>
                  <a:pt x="4405315" y="880029"/>
                </a:cubicBezTo>
                <a:cubicBezTo>
                  <a:pt x="4405315" y="871943"/>
                  <a:pt x="4407089" y="862996"/>
                  <a:pt x="4410640" y="853188"/>
                </a:cubicBezTo>
                <a:lnTo>
                  <a:pt x="4419749" y="833861"/>
                </a:lnTo>
                <a:lnTo>
                  <a:pt x="4555915" y="833861"/>
                </a:lnTo>
                <a:lnTo>
                  <a:pt x="4560244" y="843497"/>
                </a:lnTo>
                <a:cubicBezTo>
                  <a:pt x="4561469" y="845782"/>
                  <a:pt x="4562568" y="848063"/>
                  <a:pt x="4563539" y="850339"/>
                </a:cubicBezTo>
                <a:cubicBezTo>
                  <a:pt x="4564511" y="852616"/>
                  <a:pt x="4565174" y="854109"/>
                  <a:pt x="4565528" y="854821"/>
                </a:cubicBezTo>
                <a:cubicBezTo>
                  <a:pt x="4573339" y="871621"/>
                  <a:pt x="4578359" y="883104"/>
                  <a:pt x="4580587" y="889270"/>
                </a:cubicBezTo>
                <a:cubicBezTo>
                  <a:pt x="4582814" y="895437"/>
                  <a:pt x="4583928" y="900429"/>
                  <a:pt x="4583928" y="904247"/>
                </a:cubicBezTo>
                <a:cubicBezTo>
                  <a:pt x="4583928" y="909629"/>
                  <a:pt x="4581585" y="913704"/>
                  <a:pt x="4576899" y="916474"/>
                </a:cubicBezTo>
                <a:cubicBezTo>
                  <a:pt x="4572212" y="919243"/>
                  <a:pt x="4563973" y="920627"/>
                  <a:pt x="4552180" y="920627"/>
                </a:cubicBezTo>
                <a:lnTo>
                  <a:pt x="4521672" y="920627"/>
                </a:lnTo>
                <a:lnTo>
                  <a:pt x="4521672" y="939854"/>
                </a:lnTo>
                <a:lnTo>
                  <a:pt x="4727805" y="939854"/>
                </a:lnTo>
                <a:lnTo>
                  <a:pt x="4727805" y="920627"/>
                </a:lnTo>
                <a:lnTo>
                  <a:pt x="4713685" y="920627"/>
                </a:lnTo>
                <a:cubicBezTo>
                  <a:pt x="4705088" y="920627"/>
                  <a:pt x="4697766" y="919437"/>
                  <a:pt x="4691718" y="917055"/>
                </a:cubicBezTo>
                <a:cubicBezTo>
                  <a:pt x="4685670" y="914674"/>
                  <a:pt x="4680166" y="910739"/>
                  <a:pt x="4675206" y="905250"/>
                </a:cubicBezTo>
                <a:cubicBezTo>
                  <a:pt x="4670247" y="899762"/>
                  <a:pt x="4665868" y="893826"/>
                  <a:pt x="4662067" y="887443"/>
                </a:cubicBezTo>
                <a:lnTo>
                  <a:pt x="4524395" y="585639"/>
                </a:lnTo>
                <a:close/>
                <a:moveTo>
                  <a:pt x="3649505" y="585639"/>
                </a:moveTo>
                <a:cubicBezTo>
                  <a:pt x="3613706" y="585639"/>
                  <a:pt x="3581363" y="596310"/>
                  <a:pt x="3552474" y="617652"/>
                </a:cubicBezTo>
                <a:cubicBezTo>
                  <a:pt x="3535930" y="626095"/>
                  <a:pt x="3520861" y="638507"/>
                  <a:pt x="3507264" y="654889"/>
                </a:cubicBezTo>
                <a:cubicBezTo>
                  <a:pt x="3493669" y="671271"/>
                  <a:pt x="3483304" y="688954"/>
                  <a:pt x="3476170" y="707940"/>
                </a:cubicBezTo>
                <a:cubicBezTo>
                  <a:pt x="3469035" y="726925"/>
                  <a:pt x="3465468" y="746046"/>
                  <a:pt x="3465468" y="765304"/>
                </a:cubicBezTo>
                <a:cubicBezTo>
                  <a:pt x="3465468" y="797700"/>
                  <a:pt x="3474501" y="827850"/>
                  <a:pt x="3492566" y="855753"/>
                </a:cubicBezTo>
                <a:cubicBezTo>
                  <a:pt x="3510630" y="883656"/>
                  <a:pt x="3534908" y="905798"/>
                  <a:pt x="3565400" y="922182"/>
                </a:cubicBezTo>
                <a:cubicBezTo>
                  <a:pt x="3595891" y="938565"/>
                  <a:pt x="3628840" y="946756"/>
                  <a:pt x="3664249" y="946756"/>
                </a:cubicBezTo>
                <a:cubicBezTo>
                  <a:pt x="3720724" y="946756"/>
                  <a:pt x="3766130" y="925663"/>
                  <a:pt x="3800465" y="883476"/>
                </a:cubicBezTo>
                <a:cubicBezTo>
                  <a:pt x="3808340" y="873611"/>
                  <a:pt x="3814670" y="863815"/>
                  <a:pt x="3819455" y="854089"/>
                </a:cubicBezTo>
                <a:cubicBezTo>
                  <a:pt x="3824240" y="844362"/>
                  <a:pt x="3828700" y="830061"/>
                  <a:pt x="3832837" y="811183"/>
                </a:cubicBezTo>
                <a:lnTo>
                  <a:pt x="3815624" y="811183"/>
                </a:lnTo>
                <a:cubicBezTo>
                  <a:pt x="3809985" y="828623"/>
                  <a:pt x="3804742" y="841911"/>
                  <a:pt x="3799893" y="851048"/>
                </a:cubicBezTo>
                <a:cubicBezTo>
                  <a:pt x="3795044" y="860185"/>
                  <a:pt x="3788609" y="869401"/>
                  <a:pt x="3780587" y="878696"/>
                </a:cubicBezTo>
                <a:cubicBezTo>
                  <a:pt x="3771110" y="889378"/>
                  <a:pt x="3760582" y="898404"/>
                  <a:pt x="3749003" y="905776"/>
                </a:cubicBezTo>
                <a:cubicBezTo>
                  <a:pt x="3737424" y="913148"/>
                  <a:pt x="3724984" y="918699"/>
                  <a:pt x="3711682" y="922428"/>
                </a:cubicBezTo>
                <a:cubicBezTo>
                  <a:pt x="3698380" y="926158"/>
                  <a:pt x="3684422" y="928022"/>
                  <a:pt x="3669810" y="928022"/>
                </a:cubicBezTo>
                <a:cubicBezTo>
                  <a:pt x="3654191" y="928022"/>
                  <a:pt x="3639936" y="925623"/>
                  <a:pt x="3627045" y="920824"/>
                </a:cubicBezTo>
                <a:cubicBezTo>
                  <a:pt x="3614154" y="916025"/>
                  <a:pt x="3603705" y="910180"/>
                  <a:pt x="3595699" y="903288"/>
                </a:cubicBezTo>
                <a:cubicBezTo>
                  <a:pt x="3587372" y="893356"/>
                  <a:pt x="3580796" y="882688"/>
                  <a:pt x="3575970" y="871284"/>
                </a:cubicBezTo>
                <a:cubicBezTo>
                  <a:pt x="3571144" y="859880"/>
                  <a:pt x="3567544" y="845647"/>
                  <a:pt x="3565172" y="828586"/>
                </a:cubicBezTo>
                <a:cubicBezTo>
                  <a:pt x="3562799" y="811525"/>
                  <a:pt x="3561614" y="791734"/>
                  <a:pt x="3561614" y="769213"/>
                </a:cubicBezTo>
                <a:cubicBezTo>
                  <a:pt x="3561614" y="730362"/>
                  <a:pt x="3564933" y="698643"/>
                  <a:pt x="3571573" y="674056"/>
                </a:cubicBezTo>
                <a:cubicBezTo>
                  <a:pt x="3578213" y="649469"/>
                  <a:pt x="3588191" y="631544"/>
                  <a:pt x="3601505" y="620281"/>
                </a:cubicBezTo>
                <a:cubicBezTo>
                  <a:pt x="3614820" y="609018"/>
                  <a:pt x="3632108" y="603386"/>
                  <a:pt x="3653372" y="603386"/>
                </a:cubicBezTo>
                <a:cubicBezTo>
                  <a:pt x="3671435" y="603386"/>
                  <a:pt x="3689113" y="607507"/>
                  <a:pt x="3706403" y="615748"/>
                </a:cubicBezTo>
                <a:cubicBezTo>
                  <a:pt x="3723694" y="623989"/>
                  <a:pt x="3739708" y="636013"/>
                  <a:pt x="3754445" y="651819"/>
                </a:cubicBezTo>
                <a:cubicBezTo>
                  <a:pt x="3769182" y="667626"/>
                  <a:pt x="3781872" y="686279"/>
                  <a:pt x="3792515" y="707778"/>
                </a:cubicBezTo>
                <a:cubicBezTo>
                  <a:pt x="3796927" y="716444"/>
                  <a:pt x="3800340" y="724354"/>
                  <a:pt x="3802755" y="731509"/>
                </a:cubicBezTo>
                <a:cubicBezTo>
                  <a:pt x="3805170" y="738664"/>
                  <a:pt x="3808040" y="749364"/>
                  <a:pt x="3811365" y="763609"/>
                </a:cubicBezTo>
                <a:lnTo>
                  <a:pt x="3828489" y="763609"/>
                </a:lnTo>
                <a:lnTo>
                  <a:pt x="3821190" y="591308"/>
                </a:lnTo>
                <a:lnTo>
                  <a:pt x="3805326" y="591308"/>
                </a:lnTo>
                <a:cubicBezTo>
                  <a:pt x="3788081" y="615344"/>
                  <a:pt x="3774576" y="627362"/>
                  <a:pt x="3764811" y="627362"/>
                </a:cubicBezTo>
                <a:cubicBezTo>
                  <a:pt x="3760708" y="627362"/>
                  <a:pt x="3753919" y="624079"/>
                  <a:pt x="3744444" y="617514"/>
                </a:cubicBezTo>
                <a:cubicBezTo>
                  <a:pt x="3734035" y="609805"/>
                  <a:pt x="3723984" y="603625"/>
                  <a:pt x="3714291" y="598971"/>
                </a:cubicBezTo>
                <a:cubicBezTo>
                  <a:pt x="3704598" y="594317"/>
                  <a:pt x="3694308" y="590931"/>
                  <a:pt x="3683419" y="588814"/>
                </a:cubicBezTo>
                <a:cubicBezTo>
                  <a:pt x="3672531" y="586697"/>
                  <a:pt x="3661226" y="585639"/>
                  <a:pt x="3649505" y="585639"/>
                </a:cubicBezTo>
                <a:close/>
                <a:moveTo>
                  <a:pt x="3214513" y="507746"/>
                </a:moveTo>
                <a:lnTo>
                  <a:pt x="3165033" y="584653"/>
                </a:lnTo>
                <a:lnTo>
                  <a:pt x="3181683" y="584653"/>
                </a:lnTo>
                <a:lnTo>
                  <a:pt x="3321558" y="507746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98938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826273D8-6EE2-4051-2A9B-41893C78C8BF}"/>
              </a:ext>
            </a:extLst>
          </p:cNvPr>
          <p:cNvSpPr/>
          <p:nvPr/>
        </p:nvSpPr>
        <p:spPr>
          <a:xfrm>
            <a:off x="5128043" y="3726612"/>
            <a:ext cx="1935914" cy="2700067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C91A07D-7912-AC9F-175C-B8005579CFE3}"/>
              </a:ext>
            </a:extLst>
          </p:cNvPr>
          <p:cNvSpPr txBox="1"/>
          <p:nvPr/>
        </p:nvSpPr>
        <p:spPr>
          <a:xfrm>
            <a:off x="2909977" y="3861759"/>
            <a:ext cx="572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431F572-C3FA-0EB1-4425-96649B264155}"/>
              </a:ext>
            </a:extLst>
          </p:cNvPr>
          <p:cNvSpPr txBox="1"/>
          <p:nvPr/>
        </p:nvSpPr>
        <p:spPr>
          <a:xfrm>
            <a:off x="5361317" y="3861759"/>
            <a:ext cx="572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03</a:t>
            </a: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5C356A4B-B9A8-9A12-9CE2-FEE228714FD4}"/>
              </a:ext>
            </a:extLst>
          </p:cNvPr>
          <p:cNvSpPr/>
          <p:nvPr/>
        </p:nvSpPr>
        <p:spPr>
          <a:xfrm>
            <a:off x="5854461" y="2964612"/>
            <a:ext cx="483078" cy="4616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6CF56FF1-BCB7-E269-2F47-E94D2F0D5DFA}"/>
              </a:ext>
            </a:extLst>
          </p:cNvPr>
          <p:cNvSpPr txBox="1"/>
          <p:nvPr/>
        </p:nvSpPr>
        <p:spPr>
          <a:xfrm>
            <a:off x="2783328" y="4676098"/>
            <a:ext cx="1919866" cy="929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</a:pPr>
            <a:r>
              <a:rPr lang="fr-FR" sz="12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- Choisir les champs d’activité de l’évènement en fonction de l’évènement déclaré</a:t>
            </a:r>
            <a:endParaRPr lang="fr-FR" sz="1200" b="1" dirty="0">
              <a:solidFill>
                <a:schemeClr val="bg1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A87E4E7A-9814-7DF6-C6B9-0CB12A1DA731}"/>
              </a:ext>
            </a:extLst>
          </p:cNvPr>
          <p:cNvSpPr txBox="1"/>
          <p:nvPr/>
        </p:nvSpPr>
        <p:spPr>
          <a:xfrm>
            <a:off x="141127" y="4209978"/>
            <a:ext cx="1919866" cy="24159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</a:pPr>
            <a:r>
              <a:rPr lang="fr-FR" sz="12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- Choisir ou non une situation à risque correspondant à l’évènement déclaré</a:t>
            </a:r>
          </a:p>
          <a:p>
            <a:pPr lvl="0">
              <a:lnSpc>
                <a:spcPct val="115000"/>
              </a:lnSpc>
            </a:pPr>
            <a:r>
              <a:rPr lang="fr-FR" sz="12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- Détailler le résumé clinique dans le point « que s’est-il passé »</a:t>
            </a:r>
            <a:endParaRPr lang="fr-FR" sz="1200" b="1" dirty="0">
              <a:solidFill>
                <a:schemeClr val="bg1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</a:pPr>
            <a:r>
              <a:rPr lang="fr-FR" sz="12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-Attention à l’anonymisation des noms et lieux</a:t>
            </a:r>
            <a:endParaRPr lang="fr-FR" sz="1200" b="1" dirty="0">
              <a:solidFill>
                <a:schemeClr val="bg1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Aptos" panose="020B0004020202020204" pitchFamily="34" charset="0"/>
              <a:buChar char="-"/>
            </a:pPr>
            <a:endParaRPr lang="fr-FR" sz="1200" b="1" dirty="0">
              <a:solidFill>
                <a:schemeClr val="bg1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AB227FA0-16F6-8A3D-A715-BB07A81F9E1E}"/>
              </a:ext>
            </a:extLst>
          </p:cNvPr>
          <p:cNvSpPr txBox="1"/>
          <p:nvPr/>
        </p:nvSpPr>
        <p:spPr>
          <a:xfrm>
            <a:off x="255918" y="3861759"/>
            <a:ext cx="572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C0478929-3956-1397-15BA-14EA0868F248}"/>
              </a:ext>
            </a:extLst>
          </p:cNvPr>
          <p:cNvSpPr txBox="1"/>
          <p:nvPr/>
        </p:nvSpPr>
        <p:spPr>
          <a:xfrm>
            <a:off x="5155297" y="4403252"/>
            <a:ext cx="1919866" cy="146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</a:pPr>
            <a:r>
              <a:rPr lang="fr-FR" sz="12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- Compléter l’ensemble des champs et notamment le score ASA</a:t>
            </a:r>
            <a:endParaRPr lang="fr-FR" sz="1200" b="1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fr-FR" sz="1200" b="1" dirty="0"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- Compléter le CIM 10 : en cas de doute : </a:t>
            </a:r>
            <a:r>
              <a:rPr lang="fr-FR" sz="1200" b="1" u="sng" dirty="0">
                <a:solidFill>
                  <a:srgbClr val="467886"/>
                </a:solidFill>
                <a:effectLst/>
                <a:ea typeface="Times New Roman" panose="02020603050405020304" pitchFamily="18" charset="0"/>
                <a:cs typeface="Aptos" panose="020B0004020202020204" pitchFamily="34" charset="0"/>
                <a:hlinkClick r:id="rId2"/>
              </a:rPr>
              <a:t>https://www.aideaucodage.fr/cim</a:t>
            </a:r>
            <a:endParaRPr lang="fr-FR" sz="1200" b="1" dirty="0">
              <a:solidFill>
                <a:schemeClr val="bg1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32CF612-B170-1E4E-8003-6AFE445A8DD3}"/>
              </a:ext>
            </a:extLst>
          </p:cNvPr>
          <p:cNvSpPr txBox="1"/>
          <p:nvPr/>
        </p:nvSpPr>
        <p:spPr>
          <a:xfrm>
            <a:off x="114300" y="2294278"/>
            <a:ext cx="1943099" cy="361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</a:pPr>
            <a:r>
              <a:rPr lang="fr-FR" sz="1600" b="1" dirty="0">
                <a:solidFill>
                  <a:schemeClr val="bg1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Situation à risque</a:t>
            </a:r>
            <a:endParaRPr lang="fr-FR" sz="1600" b="1" dirty="0">
              <a:solidFill>
                <a:schemeClr val="bg1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29140D3-7D9A-65FE-DE3D-CB82451F53EF}"/>
              </a:ext>
            </a:extLst>
          </p:cNvPr>
          <p:cNvSpPr txBox="1"/>
          <p:nvPr/>
        </p:nvSpPr>
        <p:spPr>
          <a:xfrm>
            <a:off x="2867026" y="1999003"/>
            <a:ext cx="1771650" cy="927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</a:pPr>
            <a:r>
              <a:rPr lang="fr-FR" sz="1600" b="1" dirty="0">
                <a:solidFill>
                  <a:schemeClr val="bg1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Information déclarant et établissement</a:t>
            </a:r>
            <a:endParaRPr lang="fr-FR" sz="1600" b="1" dirty="0">
              <a:solidFill>
                <a:schemeClr val="bg1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5F37B6EB-A426-6D54-7D71-5D1C840D805E}"/>
              </a:ext>
            </a:extLst>
          </p:cNvPr>
          <p:cNvSpPr/>
          <p:nvPr/>
        </p:nvSpPr>
        <p:spPr>
          <a:xfrm>
            <a:off x="5128043" y="2060575"/>
            <a:ext cx="1935914" cy="828675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403D02C-AB79-6870-DFF8-8BFC97178E24}"/>
              </a:ext>
            </a:extLst>
          </p:cNvPr>
          <p:cNvSpPr txBox="1"/>
          <p:nvPr/>
        </p:nvSpPr>
        <p:spPr>
          <a:xfrm>
            <a:off x="5295901" y="2027578"/>
            <a:ext cx="1543049" cy="644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</a:pPr>
            <a:r>
              <a:rPr lang="fr-FR" sz="1600" b="1" dirty="0">
                <a:ea typeface="Aptos" panose="020B0004020202020204" pitchFamily="34" charset="0"/>
                <a:cs typeface="Times New Roman" panose="02020603050405020304" pitchFamily="18" charset="0"/>
              </a:rPr>
              <a:t>Information sur le Patient</a:t>
            </a:r>
            <a:endParaRPr lang="fr-FR" sz="1600" b="1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Image 9" descr="Une image contenant texte, Police, logo, cercle&#10;&#10;Description générée automatiquement">
            <a:extLst>
              <a:ext uri="{FF2B5EF4-FFF2-40B4-BE49-F238E27FC236}">
                <a16:creationId xmlns:a16="http://schemas.microsoft.com/office/drawing/2014/main" id="{E259BF93-B804-6473-AF65-B1D2356DF3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762" y="126460"/>
            <a:ext cx="1258398" cy="1258398"/>
          </a:xfrm>
          <a:prstGeom prst="rect">
            <a:avLst/>
          </a:prstGeom>
          <a:gradFill>
            <a:gsLst>
              <a:gs pos="95000">
                <a:srgbClr val="002537"/>
              </a:gs>
              <a:gs pos="41000">
                <a:srgbClr val="386480"/>
              </a:gs>
              <a:gs pos="99500">
                <a:srgbClr val="8BCEED"/>
              </a:gs>
              <a:gs pos="0">
                <a:schemeClr val="accent1">
                  <a:lumMod val="45000"/>
                  <a:lumOff val="55000"/>
                </a:schemeClr>
              </a:gs>
            </a:gsLst>
            <a:lin ang="3000000" scaled="0"/>
          </a:gradFill>
          <a:ln w="57150" cap="rnd">
            <a:solidFill>
              <a:schemeClr val="bg1">
                <a:alpha val="44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0045119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18551420-D408-9F4B-FA11-D62E7F269B31}"/>
              </a:ext>
            </a:extLst>
          </p:cNvPr>
          <p:cNvSpPr/>
          <p:nvPr/>
        </p:nvSpPr>
        <p:spPr>
          <a:xfrm>
            <a:off x="143367" y="500375"/>
            <a:ext cx="11899334" cy="4007948"/>
          </a:xfrm>
          <a:prstGeom prst="rect">
            <a:avLst/>
          </a:prstGeom>
          <a:gradFill flip="none" rotWithShape="1">
            <a:gsLst>
              <a:gs pos="95000">
                <a:srgbClr val="002537"/>
              </a:gs>
              <a:gs pos="41000">
                <a:srgbClr val="386480"/>
              </a:gs>
              <a:gs pos="99500">
                <a:srgbClr val="8BCEED"/>
              </a:gs>
              <a:gs pos="0">
                <a:schemeClr val="accent1">
                  <a:lumMod val="45000"/>
                  <a:lumOff val="55000"/>
                </a:schemeClr>
              </a:gs>
            </a:gsLst>
            <a:lin ang="30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Forme libre : forme 2">
            <a:extLst>
              <a:ext uri="{FF2B5EF4-FFF2-40B4-BE49-F238E27FC236}">
                <a16:creationId xmlns:a16="http://schemas.microsoft.com/office/drawing/2014/main" id="{18579850-2510-35BA-3616-CB838C4C3B8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266727" y="2967335"/>
                </a:moveTo>
                <a:cubicBezTo>
                  <a:pt x="224231" y="2967335"/>
                  <a:pt x="189781" y="3001785"/>
                  <a:pt x="189781" y="3044281"/>
                </a:cubicBezTo>
                <a:lnTo>
                  <a:pt x="189781" y="3352054"/>
                </a:lnTo>
                <a:cubicBezTo>
                  <a:pt x="189781" y="3394550"/>
                  <a:pt x="224231" y="3429000"/>
                  <a:pt x="266727" y="3429000"/>
                </a:cubicBezTo>
                <a:lnTo>
                  <a:pt x="11882862" y="3429000"/>
                </a:lnTo>
                <a:cubicBezTo>
                  <a:pt x="11925358" y="3429000"/>
                  <a:pt x="11959808" y="3394550"/>
                  <a:pt x="11959808" y="3352054"/>
                </a:cubicBezTo>
                <a:lnTo>
                  <a:pt x="11959808" y="3044281"/>
                </a:lnTo>
                <a:cubicBezTo>
                  <a:pt x="11959808" y="3001785"/>
                  <a:pt x="11925358" y="2967335"/>
                  <a:pt x="11882862" y="2967335"/>
                </a:cubicBezTo>
                <a:close/>
                <a:moveTo>
                  <a:pt x="3391279" y="1284224"/>
                </a:moveTo>
                <a:lnTo>
                  <a:pt x="3453993" y="1424727"/>
                </a:lnTo>
                <a:lnTo>
                  <a:pt x="3330251" y="1424727"/>
                </a:lnTo>
                <a:close/>
                <a:moveTo>
                  <a:pt x="2952697" y="1201894"/>
                </a:moveTo>
                <a:lnTo>
                  <a:pt x="2952697" y="1220628"/>
                </a:lnTo>
                <a:lnTo>
                  <a:pt x="2967052" y="1220628"/>
                </a:lnTo>
                <a:cubicBezTo>
                  <a:pt x="2985108" y="1220628"/>
                  <a:pt x="2998679" y="1224644"/>
                  <a:pt x="3007766" y="1232675"/>
                </a:cubicBezTo>
                <a:cubicBezTo>
                  <a:pt x="3012273" y="1236227"/>
                  <a:pt x="3015712" y="1240808"/>
                  <a:pt x="3018085" y="1246420"/>
                </a:cubicBezTo>
                <a:cubicBezTo>
                  <a:pt x="3020457" y="1252031"/>
                  <a:pt x="3022266" y="1259972"/>
                  <a:pt x="3023511" y="1270243"/>
                </a:cubicBezTo>
                <a:cubicBezTo>
                  <a:pt x="3023511" y="1296757"/>
                  <a:pt x="3023511" y="1338388"/>
                  <a:pt x="3023511" y="1395136"/>
                </a:cubicBezTo>
                <a:cubicBezTo>
                  <a:pt x="3023511" y="1409001"/>
                  <a:pt x="3023511" y="1419400"/>
                  <a:pt x="3023511" y="1426333"/>
                </a:cubicBezTo>
                <a:cubicBezTo>
                  <a:pt x="3023511" y="1433266"/>
                  <a:pt x="3023511" y="1440521"/>
                  <a:pt x="3023511" y="1448098"/>
                </a:cubicBezTo>
                <a:cubicBezTo>
                  <a:pt x="3023511" y="1455675"/>
                  <a:pt x="3023511" y="1464220"/>
                  <a:pt x="3023511" y="1473734"/>
                </a:cubicBezTo>
                <a:cubicBezTo>
                  <a:pt x="3023511" y="1493145"/>
                  <a:pt x="3018951" y="1507414"/>
                  <a:pt x="3009830" y="1516539"/>
                </a:cubicBezTo>
                <a:cubicBezTo>
                  <a:pt x="3000710" y="1525665"/>
                  <a:pt x="2986451" y="1530228"/>
                  <a:pt x="2967052" y="1530228"/>
                </a:cubicBezTo>
                <a:lnTo>
                  <a:pt x="2952697" y="1530228"/>
                </a:lnTo>
                <a:lnTo>
                  <a:pt x="2952697" y="1549454"/>
                </a:lnTo>
                <a:lnTo>
                  <a:pt x="3175426" y="1549454"/>
                </a:lnTo>
                <a:lnTo>
                  <a:pt x="3175426" y="1530228"/>
                </a:lnTo>
                <a:lnTo>
                  <a:pt x="3160825" y="1530228"/>
                </a:lnTo>
                <a:cubicBezTo>
                  <a:pt x="3141652" y="1530228"/>
                  <a:pt x="3127531" y="1525689"/>
                  <a:pt x="3118461" y="1516613"/>
                </a:cubicBezTo>
                <a:cubicBezTo>
                  <a:pt x="3109390" y="1507536"/>
                  <a:pt x="3104855" y="1493243"/>
                  <a:pt x="3104855" y="1473734"/>
                </a:cubicBezTo>
                <a:lnTo>
                  <a:pt x="3104855" y="1277122"/>
                </a:lnTo>
                <a:cubicBezTo>
                  <a:pt x="3104855" y="1257499"/>
                  <a:pt x="3109363" y="1243179"/>
                  <a:pt x="3118378" y="1234158"/>
                </a:cubicBezTo>
                <a:cubicBezTo>
                  <a:pt x="3127393" y="1225138"/>
                  <a:pt x="3141542" y="1220628"/>
                  <a:pt x="3160825" y="1220628"/>
                </a:cubicBezTo>
                <a:lnTo>
                  <a:pt x="3175426" y="1220628"/>
                </a:lnTo>
                <a:lnTo>
                  <a:pt x="3175426" y="1201894"/>
                </a:lnTo>
                <a:close/>
                <a:moveTo>
                  <a:pt x="2512237" y="1201894"/>
                </a:moveTo>
                <a:lnTo>
                  <a:pt x="2512237" y="1220628"/>
                </a:lnTo>
                <a:lnTo>
                  <a:pt x="2526353" y="1220628"/>
                </a:lnTo>
                <a:cubicBezTo>
                  <a:pt x="2545859" y="1220628"/>
                  <a:pt x="2560145" y="1225164"/>
                  <a:pt x="2569210" y="1234235"/>
                </a:cubicBezTo>
                <a:cubicBezTo>
                  <a:pt x="2578275" y="1243307"/>
                  <a:pt x="2582808" y="1257604"/>
                  <a:pt x="2582808" y="1277126"/>
                </a:cubicBezTo>
                <a:lnTo>
                  <a:pt x="2582808" y="1473741"/>
                </a:lnTo>
                <a:cubicBezTo>
                  <a:pt x="2582808" y="1511728"/>
                  <a:pt x="2563989" y="1530721"/>
                  <a:pt x="2526353" y="1530721"/>
                </a:cubicBezTo>
                <a:lnTo>
                  <a:pt x="2512237" y="1530721"/>
                </a:lnTo>
                <a:lnTo>
                  <a:pt x="2512976" y="1549454"/>
                </a:lnTo>
                <a:lnTo>
                  <a:pt x="2890366" y="1549454"/>
                </a:lnTo>
                <a:lnTo>
                  <a:pt x="2890366" y="1400644"/>
                </a:lnTo>
                <a:lnTo>
                  <a:pt x="2872491" y="1400644"/>
                </a:lnTo>
                <a:cubicBezTo>
                  <a:pt x="2866380" y="1422397"/>
                  <a:pt x="2860882" y="1438872"/>
                  <a:pt x="2855995" y="1450070"/>
                </a:cubicBezTo>
                <a:cubicBezTo>
                  <a:pt x="2847599" y="1469361"/>
                  <a:pt x="2835790" y="1485454"/>
                  <a:pt x="2820569" y="1498349"/>
                </a:cubicBezTo>
                <a:cubicBezTo>
                  <a:pt x="2811706" y="1505969"/>
                  <a:pt x="2802276" y="1512127"/>
                  <a:pt x="2792280" y="1516821"/>
                </a:cubicBezTo>
                <a:cubicBezTo>
                  <a:pt x="2782284" y="1521514"/>
                  <a:pt x="2770858" y="1525004"/>
                  <a:pt x="2758003" y="1527291"/>
                </a:cubicBezTo>
                <a:cubicBezTo>
                  <a:pt x="2745148" y="1529577"/>
                  <a:pt x="2730669" y="1530721"/>
                  <a:pt x="2714564" y="1530721"/>
                </a:cubicBezTo>
                <a:lnTo>
                  <a:pt x="2664152" y="1530721"/>
                </a:lnTo>
                <a:lnTo>
                  <a:pt x="2664152" y="1389478"/>
                </a:lnTo>
                <a:lnTo>
                  <a:pt x="2672995" y="1389478"/>
                </a:lnTo>
                <a:cubicBezTo>
                  <a:pt x="2698130" y="1389478"/>
                  <a:pt x="2717332" y="1397665"/>
                  <a:pt x="2730602" y="1414039"/>
                </a:cubicBezTo>
                <a:cubicBezTo>
                  <a:pt x="2735766" y="1420659"/>
                  <a:pt x="2739918" y="1427110"/>
                  <a:pt x="2743058" y="1433393"/>
                </a:cubicBezTo>
                <a:cubicBezTo>
                  <a:pt x="2746198" y="1439676"/>
                  <a:pt x="2749071" y="1447991"/>
                  <a:pt x="2751677" y="1458339"/>
                </a:cubicBezTo>
                <a:cubicBezTo>
                  <a:pt x="2754284" y="1468687"/>
                  <a:pt x="2756763" y="1481116"/>
                  <a:pt x="2759115" y="1495626"/>
                </a:cubicBezTo>
                <a:lnTo>
                  <a:pt x="2777020" y="1495626"/>
                </a:lnTo>
                <a:lnTo>
                  <a:pt x="2777020" y="1264177"/>
                </a:lnTo>
                <a:lnTo>
                  <a:pt x="2758976" y="1264177"/>
                </a:lnTo>
                <a:cubicBezTo>
                  <a:pt x="2757048" y="1280381"/>
                  <a:pt x="2755101" y="1292005"/>
                  <a:pt x="2753137" y="1299049"/>
                </a:cubicBezTo>
                <a:cubicBezTo>
                  <a:pt x="2749460" y="1314521"/>
                  <a:pt x="2743781" y="1327864"/>
                  <a:pt x="2736098" y="1339077"/>
                </a:cubicBezTo>
                <a:cubicBezTo>
                  <a:pt x="2721455" y="1360517"/>
                  <a:pt x="2701709" y="1371237"/>
                  <a:pt x="2676862" y="1371237"/>
                </a:cubicBezTo>
                <a:lnTo>
                  <a:pt x="2664152" y="1371237"/>
                </a:lnTo>
                <a:lnTo>
                  <a:pt x="2664152" y="1220628"/>
                </a:lnTo>
                <a:lnTo>
                  <a:pt x="2725441" y="1220628"/>
                </a:lnTo>
                <a:cubicBezTo>
                  <a:pt x="2753013" y="1220628"/>
                  <a:pt x="2777248" y="1224736"/>
                  <a:pt x="2798146" y="1232953"/>
                </a:cubicBezTo>
                <a:cubicBezTo>
                  <a:pt x="2807736" y="1237549"/>
                  <a:pt x="2817147" y="1245340"/>
                  <a:pt x="2826377" y="1256328"/>
                </a:cubicBezTo>
                <a:cubicBezTo>
                  <a:pt x="2834850" y="1266593"/>
                  <a:pt x="2841650" y="1277286"/>
                  <a:pt x="2846775" y="1288405"/>
                </a:cubicBezTo>
                <a:cubicBezTo>
                  <a:pt x="2851900" y="1299524"/>
                  <a:pt x="2858057" y="1317532"/>
                  <a:pt x="2865247" y="1342428"/>
                </a:cubicBezTo>
                <a:lnTo>
                  <a:pt x="2881427" y="1342428"/>
                </a:lnTo>
                <a:lnTo>
                  <a:pt x="2881427" y="1201894"/>
                </a:lnTo>
                <a:close/>
                <a:moveTo>
                  <a:pt x="3818591" y="1195239"/>
                </a:moveTo>
                <a:cubicBezTo>
                  <a:pt x="3793595" y="1195239"/>
                  <a:pt x="3770741" y="1199577"/>
                  <a:pt x="3750030" y="1208253"/>
                </a:cubicBezTo>
                <a:cubicBezTo>
                  <a:pt x="3729320" y="1216929"/>
                  <a:pt x="3713115" y="1229099"/>
                  <a:pt x="3701419" y="1244763"/>
                </a:cubicBezTo>
                <a:cubicBezTo>
                  <a:pt x="3689721" y="1260427"/>
                  <a:pt x="3683873" y="1278160"/>
                  <a:pt x="3683873" y="1297962"/>
                </a:cubicBezTo>
                <a:cubicBezTo>
                  <a:pt x="3683873" y="1314611"/>
                  <a:pt x="3689424" y="1330090"/>
                  <a:pt x="3700527" y="1344400"/>
                </a:cubicBezTo>
                <a:cubicBezTo>
                  <a:pt x="3707159" y="1353415"/>
                  <a:pt x="3715356" y="1361067"/>
                  <a:pt x="3725117" y="1367357"/>
                </a:cubicBezTo>
                <a:cubicBezTo>
                  <a:pt x="3734878" y="1373646"/>
                  <a:pt x="3748632" y="1379878"/>
                  <a:pt x="3766380" y="1386050"/>
                </a:cubicBezTo>
                <a:cubicBezTo>
                  <a:pt x="3779519" y="1391509"/>
                  <a:pt x="3805074" y="1399364"/>
                  <a:pt x="3843048" y="1409614"/>
                </a:cubicBezTo>
                <a:lnTo>
                  <a:pt x="3867216" y="1416150"/>
                </a:lnTo>
                <a:cubicBezTo>
                  <a:pt x="3886787" y="1421408"/>
                  <a:pt x="3902215" y="1425961"/>
                  <a:pt x="3913500" y="1429809"/>
                </a:cubicBezTo>
                <a:cubicBezTo>
                  <a:pt x="3924784" y="1433657"/>
                  <a:pt x="3933815" y="1437334"/>
                  <a:pt x="3940591" y="1440840"/>
                </a:cubicBezTo>
                <a:cubicBezTo>
                  <a:pt x="3947368" y="1444346"/>
                  <a:pt x="3952884" y="1448154"/>
                  <a:pt x="3957141" y="1452265"/>
                </a:cubicBezTo>
                <a:cubicBezTo>
                  <a:pt x="3965994" y="1461132"/>
                  <a:pt x="3970422" y="1470977"/>
                  <a:pt x="3970422" y="1481802"/>
                </a:cubicBezTo>
                <a:cubicBezTo>
                  <a:pt x="3970422" y="1492263"/>
                  <a:pt x="3967099" y="1501707"/>
                  <a:pt x="3960456" y="1510132"/>
                </a:cubicBezTo>
                <a:cubicBezTo>
                  <a:pt x="3953812" y="1518558"/>
                  <a:pt x="3944376" y="1525205"/>
                  <a:pt x="3932149" y="1530074"/>
                </a:cubicBezTo>
                <a:cubicBezTo>
                  <a:pt x="3919922" y="1534942"/>
                  <a:pt x="3906287" y="1537376"/>
                  <a:pt x="3891246" y="1537376"/>
                </a:cubicBezTo>
                <a:cubicBezTo>
                  <a:pt x="3874073" y="1537376"/>
                  <a:pt x="3856029" y="1534321"/>
                  <a:pt x="3837113" y="1528211"/>
                </a:cubicBezTo>
                <a:cubicBezTo>
                  <a:pt x="3818197" y="1522102"/>
                  <a:pt x="3800041" y="1513489"/>
                  <a:pt x="3782646" y="1502373"/>
                </a:cubicBezTo>
                <a:cubicBezTo>
                  <a:pt x="3765252" y="1491258"/>
                  <a:pt x="3750964" y="1479234"/>
                  <a:pt x="3739781" y="1466300"/>
                </a:cubicBezTo>
                <a:cubicBezTo>
                  <a:pt x="3721464" y="1444536"/>
                  <a:pt x="3710491" y="1418775"/>
                  <a:pt x="3706862" y="1389016"/>
                </a:cubicBezTo>
                <a:lnTo>
                  <a:pt x="3688915" y="1389016"/>
                </a:lnTo>
                <a:lnTo>
                  <a:pt x="3688915" y="1555124"/>
                </a:lnTo>
                <a:lnTo>
                  <a:pt x="3706439" y="1555124"/>
                </a:lnTo>
                <a:cubicBezTo>
                  <a:pt x="3709343" y="1542637"/>
                  <a:pt x="3714321" y="1533730"/>
                  <a:pt x="3721371" y="1528402"/>
                </a:cubicBezTo>
                <a:cubicBezTo>
                  <a:pt x="3728422" y="1523074"/>
                  <a:pt x="3737050" y="1520410"/>
                  <a:pt x="3747257" y="1520410"/>
                </a:cubicBezTo>
                <a:cubicBezTo>
                  <a:pt x="3752721" y="1520410"/>
                  <a:pt x="3758662" y="1521287"/>
                  <a:pt x="3765078" y="1523041"/>
                </a:cubicBezTo>
                <a:cubicBezTo>
                  <a:pt x="3771495" y="1524794"/>
                  <a:pt x="3781809" y="1528342"/>
                  <a:pt x="3796021" y="1533682"/>
                </a:cubicBezTo>
                <a:cubicBezTo>
                  <a:pt x="3814858" y="1541971"/>
                  <a:pt x="3831232" y="1547699"/>
                  <a:pt x="3845143" y="1550866"/>
                </a:cubicBezTo>
                <a:cubicBezTo>
                  <a:pt x="3859055" y="1554033"/>
                  <a:pt x="3874098" y="1555617"/>
                  <a:pt x="3890272" y="1555617"/>
                </a:cubicBezTo>
                <a:cubicBezTo>
                  <a:pt x="3913357" y="1555617"/>
                  <a:pt x="3933938" y="1552455"/>
                  <a:pt x="3952015" y="1546130"/>
                </a:cubicBezTo>
                <a:cubicBezTo>
                  <a:pt x="3970091" y="1539806"/>
                  <a:pt x="3984935" y="1530688"/>
                  <a:pt x="3996546" y="1518777"/>
                </a:cubicBezTo>
                <a:cubicBezTo>
                  <a:pt x="4007038" y="1508640"/>
                  <a:pt x="4014925" y="1497384"/>
                  <a:pt x="4020208" y="1485011"/>
                </a:cubicBezTo>
                <a:cubicBezTo>
                  <a:pt x="4025491" y="1472637"/>
                  <a:pt x="4028132" y="1460353"/>
                  <a:pt x="4028132" y="1448160"/>
                </a:cubicBezTo>
                <a:cubicBezTo>
                  <a:pt x="4028132" y="1435840"/>
                  <a:pt x="4025777" y="1424278"/>
                  <a:pt x="4021067" y="1413473"/>
                </a:cubicBezTo>
                <a:cubicBezTo>
                  <a:pt x="4016356" y="1402668"/>
                  <a:pt x="4010157" y="1393648"/>
                  <a:pt x="4002470" y="1386412"/>
                </a:cubicBezTo>
                <a:cubicBezTo>
                  <a:pt x="3990964" y="1374889"/>
                  <a:pt x="3977678" y="1365894"/>
                  <a:pt x="3962610" y="1359429"/>
                </a:cubicBezTo>
                <a:cubicBezTo>
                  <a:pt x="3947543" y="1352963"/>
                  <a:pt x="3923835" y="1345558"/>
                  <a:pt x="3891485" y="1337213"/>
                </a:cubicBezTo>
                <a:lnTo>
                  <a:pt x="3866488" y="1332145"/>
                </a:lnTo>
                <a:lnTo>
                  <a:pt x="3860750" y="1329383"/>
                </a:lnTo>
                <a:cubicBezTo>
                  <a:pt x="3858662" y="1329062"/>
                  <a:pt x="3854708" y="1328012"/>
                  <a:pt x="3848887" y="1326232"/>
                </a:cubicBezTo>
                <a:cubicBezTo>
                  <a:pt x="3827632" y="1321082"/>
                  <a:pt x="3811219" y="1316776"/>
                  <a:pt x="3799649" y="1313314"/>
                </a:cubicBezTo>
                <a:cubicBezTo>
                  <a:pt x="3788079" y="1309853"/>
                  <a:pt x="3778757" y="1306373"/>
                  <a:pt x="3771681" y="1302875"/>
                </a:cubicBezTo>
                <a:cubicBezTo>
                  <a:pt x="3764606" y="1299377"/>
                  <a:pt x="3759668" y="1296228"/>
                  <a:pt x="3756867" y="1293429"/>
                </a:cubicBezTo>
                <a:cubicBezTo>
                  <a:pt x="3748296" y="1285349"/>
                  <a:pt x="3744010" y="1276334"/>
                  <a:pt x="3744010" y="1266384"/>
                </a:cubicBezTo>
                <a:cubicBezTo>
                  <a:pt x="3744010" y="1261087"/>
                  <a:pt x="3745383" y="1255557"/>
                  <a:pt x="3748130" y="1249793"/>
                </a:cubicBezTo>
                <a:cubicBezTo>
                  <a:pt x="3750876" y="1244030"/>
                  <a:pt x="3754630" y="1238772"/>
                  <a:pt x="3759393" y="1234020"/>
                </a:cubicBezTo>
                <a:cubicBezTo>
                  <a:pt x="3766159" y="1227277"/>
                  <a:pt x="3774467" y="1222168"/>
                  <a:pt x="3784316" y="1218693"/>
                </a:cubicBezTo>
                <a:cubicBezTo>
                  <a:pt x="3794166" y="1215217"/>
                  <a:pt x="3805431" y="1213479"/>
                  <a:pt x="3818109" y="1213479"/>
                </a:cubicBezTo>
                <a:cubicBezTo>
                  <a:pt x="3835500" y="1213479"/>
                  <a:pt x="3852703" y="1215784"/>
                  <a:pt x="3869718" y="1220393"/>
                </a:cubicBezTo>
                <a:cubicBezTo>
                  <a:pt x="3886732" y="1225002"/>
                  <a:pt x="3902118" y="1231339"/>
                  <a:pt x="3915876" y="1239404"/>
                </a:cubicBezTo>
                <a:cubicBezTo>
                  <a:pt x="3929634" y="1247469"/>
                  <a:pt x="3940871" y="1256592"/>
                  <a:pt x="3949589" y="1266773"/>
                </a:cubicBezTo>
                <a:cubicBezTo>
                  <a:pt x="3962273" y="1282133"/>
                  <a:pt x="3973988" y="1304547"/>
                  <a:pt x="3984734" y="1334016"/>
                </a:cubicBezTo>
                <a:lnTo>
                  <a:pt x="4001888" y="1334016"/>
                </a:lnTo>
                <a:lnTo>
                  <a:pt x="4001888" y="1208550"/>
                </a:lnTo>
                <a:lnTo>
                  <a:pt x="3984526" y="1208550"/>
                </a:lnTo>
                <a:cubicBezTo>
                  <a:pt x="3979046" y="1227052"/>
                  <a:pt x="3971266" y="1236304"/>
                  <a:pt x="3961186" y="1236304"/>
                </a:cubicBezTo>
                <a:cubicBezTo>
                  <a:pt x="3956980" y="1236304"/>
                  <a:pt x="3947704" y="1232845"/>
                  <a:pt x="3933358" y="1225928"/>
                </a:cubicBezTo>
                <a:cubicBezTo>
                  <a:pt x="3894353" y="1205468"/>
                  <a:pt x="3856097" y="1195239"/>
                  <a:pt x="3818591" y="1195239"/>
                </a:cubicBezTo>
                <a:close/>
                <a:moveTo>
                  <a:pt x="3413525" y="1195239"/>
                </a:moveTo>
                <a:lnTo>
                  <a:pt x="3305052" y="1440965"/>
                </a:lnTo>
                <a:cubicBezTo>
                  <a:pt x="3289134" y="1476810"/>
                  <a:pt x="3272945" y="1501111"/>
                  <a:pt x="3256484" y="1513870"/>
                </a:cubicBezTo>
                <a:cubicBezTo>
                  <a:pt x="3249625" y="1519216"/>
                  <a:pt x="3243441" y="1523023"/>
                  <a:pt x="3237931" y="1525292"/>
                </a:cubicBezTo>
                <a:cubicBezTo>
                  <a:pt x="3232421" y="1527560"/>
                  <a:pt x="3223488" y="1529394"/>
                  <a:pt x="3211132" y="1530794"/>
                </a:cubicBezTo>
                <a:lnTo>
                  <a:pt x="3211132" y="1549454"/>
                </a:lnTo>
                <a:lnTo>
                  <a:pt x="3358768" y="1549454"/>
                </a:lnTo>
                <a:lnTo>
                  <a:pt x="3358768" y="1530551"/>
                </a:lnTo>
                <a:cubicBezTo>
                  <a:pt x="3349579" y="1530091"/>
                  <a:pt x="3343411" y="1529459"/>
                  <a:pt x="3340265" y="1528654"/>
                </a:cubicBezTo>
                <a:cubicBezTo>
                  <a:pt x="3337120" y="1527849"/>
                  <a:pt x="3334067" y="1526569"/>
                  <a:pt x="3331107" y="1524812"/>
                </a:cubicBezTo>
                <a:cubicBezTo>
                  <a:pt x="3324305" y="1520981"/>
                  <a:pt x="3319076" y="1515832"/>
                  <a:pt x="3315422" y="1509366"/>
                </a:cubicBezTo>
                <a:cubicBezTo>
                  <a:pt x="3311766" y="1502899"/>
                  <a:pt x="3309939" y="1496320"/>
                  <a:pt x="3309939" y="1489629"/>
                </a:cubicBezTo>
                <a:cubicBezTo>
                  <a:pt x="3309939" y="1481543"/>
                  <a:pt x="3311714" y="1472596"/>
                  <a:pt x="3315266" y="1462788"/>
                </a:cubicBezTo>
                <a:lnTo>
                  <a:pt x="3324374" y="1443461"/>
                </a:lnTo>
                <a:lnTo>
                  <a:pt x="3460540" y="1443461"/>
                </a:lnTo>
                <a:lnTo>
                  <a:pt x="3464870" y="1453097"/>
                </a:lnTo>
                <a:cubicBezTo>
                  <a:pt x="3466094" y="1455382"/>
                  <a:pt x="3467193" y="1457663"/>
                  <a:pt x="3468164" y="1459939"/>
                </a:cubicBezTo>
                <a:cubicBezTo>
                  <a:pt x="3469137" y="1462216"/>
                  <a:pt x="3469800" y="1463709"/>
                  <a:pt x="3470154" y="1464421"/>
                </a:cubicBezTo>
                <a:cubicBezTo>
                  <a:pt x="3477965" y="1481221"/>
                  <a:pt x="3482984" y="1492704"/>
                  <a:pt x="3485211" y="1498871"/>
                </a:cubicBezTo>
                <a:cubicBezTo>
                  <a:pt x="3487439" y="1505037"/>
                  <a:pt x="3488553" y="1510029"/>
                  <a:pt x="3488553" y="1513847"/>
                </a:cubicBezTo>
                <a:cubicBezTo>
                  <a:pt x="3488553" y="1519229"/>
                  <a:pt x="3486210" y="1523304"/>
                  <a:pt x="3481524" y="1526074"/>
                </a:cubicBezTo>
                <a:cubicBezTo>
                  <a:pt x="3476838" y="1528843"/>
                  <a:pt x="3468598" y="1530228"/>
                  <a:pt x="3456805" y="1530228"/>
                </a:cubicBezTo>
                <a:lnTo>
                  <a:pt x="3426297" y="1530228"/>
                </a:lnTo>
                <a:lnTo>
                  <a:pt x="3426297" y="1549454"/>
                </a:lnTo>
                <a:lnTo>
                  <a:pt x="3632430" y="1549454"/>
                </a:lnTo>
                <a:lnTo>
                  <a:pt x="3632430" y="1530228"/>
                </a:lnTo>
                <a:lnTo>
                  <a:pt x="3618310" y="1530228"/>
                </a:lnTo>
                <a:cubicBezTo>
                  <a:pt x="3609713" y="1530228"/>
                  <a:pt x="3602391" y="1529037"/>
                  <a:pt x="3596343" y="1526655"/>
                </a:cubicBezTo>
                <a:cubicBezTo>
                  <a:pt x="3590294" y="1524274"/>
                  <a:pt x="3584791" y="1520339"/>
                  <a:pt x="3579831" y="1514850"/>
                </a:cubicBezTo>
                <a:cubicBezTo>
                  <a:pt x="3574872" y="1509362"/>
                  <a:pt x="3570492" y="1503426"/>
                  <a:pt x="3566692" y="1497043"/>
                </a:cubicBezTo>
                <a:lnTo>
                  <a:pt x="3429020" y="1195239"/>
                </a:lnTo>
                <a:close/>
                <a:moveTo>
                  <a:pt x="5439153" y="674624"/>
                </a:moveTo>
                <a:lnTo>
                  <a:pt x="5501868" y="815127"/>
                </a:lnTo>
                <a:lnTo>
                  <a:pt x="5378126" y="815127"/>
                </a:lnTo>
                <a:close/>
                <a:moveTo>
                  <a:pt x="4486654" y="674624"/>
                </a:moveTo>
                <a:lnTo>
                  <a:pt x="4549368" y="815127"/>
                </a:lnTo>
                <a:lnTo>
                  <a:pt x="4425626" y="815127"/>
                </a:lnTo>
                <a:close/>
                <a:moveTo>
                  <a:pt x="7677506" y="611028"/>
                </a:moveTo>
                <a:lnTo>
                  <a:pt x="7733241" y="611028"/>
                </a:lnTo>
                <a:cubicBezTo>
                  <a:pt x="7750878" y="611028"/>
                  <a:pt x="7766098" y="612061"/>
                  <a:pt x="7778901" y="614128"/>
                </a:cubicBezTo>
                <a:cubicBezTo>
                  <a:pt x="7791703" y="616195"/>
                  <a:pt x="7802808" y="619487"/>
                  <a:pt x="7812216" y="624003"/>
                </a:cubicBezTo>
                <a:cubicBezTo>
                  <a:pt x="7821624" y="628520"/>
                  <a:pt x="7829590" y="633206"/>
                  <a:pt x="7836115" y="638062"/>
                </a:cubicBezTo>
                <a:cubicBezTo>
                  <a:pt x="7846188" y="649708"/>
                  <a:pt x="7854263" y="661614"/>
                  <a:pt x="7860343" y="673779"/>
                </a:cubicBezTo>
                <a:cubicBezTo>
                  <a:pt x="7866421" y="685943"/>
                  <a:pt x="7871074" y="700095"/>
                  <a:pt x="7874301" y="716236"/>
                </a:cubicBezTo>
                <a:cubicBezTo>
                  <a:pt x="7877527" y="732376"/>
                  <a:pt x="7879140" y="749511"/>
                  <a:pt x="7879140" y="767642"/>
                </a:cubicBezTo>
                <a:cubicBezTo>
                  <a:pt x="7879140" y="822913"/>
                  <a:pt x="7866199" y="863729"/>
                  <a:pt x="7840317" y="890089"/>
                </a:cubicBezTo>
                <a:cubicBezTo>
                  <a:pt x="7833530" y="897332"/>
                  <a:pt x="7825538" y="903216"/>
                  <a:pt x="7816339" y="907740"/>
                </a:cubicBezTo>
                <a:cubicBezTo>
                  <a:pt x="7807141" y="912265"/>
                  <a:pt x="7796287" y="915543"/>
                  <a:pt x="7783778" y="917577"/>
                </a:cubicBezTo>
                <a:cubicBezTo>
                  <a:pt x="7771270" y="919611"/>
                  <a:pt x="7755875" y="920627"/>
                  <a:pt x="7737593" y="920627"/>
                </a:cubicBezTo>
                <a:lnTo>
                  <a:pt x="7677506" y="920627"/>
                </a:lnTo>
                <a:close/>
                <a:moveTo>
                  <a:pt x="4921911" y="611028"/>
                </a:moveTo>
                <a:lnTo>
                  <a:pt x="5014475" y="611028"/>
                </a:lnTo>
                <a:cubicBezTo>
                  <a:pt x="5076507" y="611028"/>
                  <a:pt x="5107524" y="635023"/>
                  <a:pt x="5107524" y="683012"/>
                </a:cubicBezTo>
                <a:cubicBezTo>
                  <a:pt x="5107524" y="699897"/>
                  <a:pt x="5104187" y="713624"/>
                  <a:pt x="5097516" y="724193"/>
                </a:cubicBezTo>
                <a:cubicBezTo>
                  <a:pt x="5090844" y="734761"/>
                  <a:pt x="5080650" y="742658"/>
                  <a:pt x="5066938" y="747883"/>
                </a:cubicBezTo>
                <a:cubicBezTo>
                  <a:pt x="5053225" y="753109"/>
                  <a:pt x="5035254" y="755721"/>
                  <a:pt x="5013023" y="755721"/>
                </a:cubicBezTo>
                <a:lnTo>
                  <a:pt x="4921911" y="755721"/>
                </a:lnTo>
                <a:close/>
                <a:moveTo>
                  <a:pt x="2667356" y="611028"/>
                </a:moveTo>
                <a:lnTo>
                  <a:pt x="2723092" y="611028"/>
                </a:lnTo>
                <a:cubicBezTo>
                  <a:pt x="2740729" y="611028"/>
                  <a:pt x="2755949" y="612061"/>
                  <a:pt x="2768751" y="614128"/>
                </a:cubicBezTo>
                <a:cubicBezTo>
                  <a:pt x="2781554" y="616195"/>
                  <a:pt x="2792658" y="619487"/>
                  <a:pt x="2802067" y="624003"/>
                </a:cubicBezTo>
                <a:cubicBezTo>
                  <a:pt x="2811474" y="628520"/>
                  <a:pt x="2819441" y="633206"/>
                  <a:pt x="2825965" y="638062"/>
                </a:cubicBezTo>
                <a:cubicBezTo>
                  <a:pt x="2836038" y="649708"/>
                  <a:pt x="2844114" y="661614"/>
                  <a:pt x="2850193" y="673779"/>
                </a:cubicBezTo>
                <a:cubicBezTo>
                  <a:pt x="2856272" y="685943"/>
                  <a:pt x="2860925" y="700095"/>
                  <a:pt x="2864151" y="716236"/>
                </a:cubicBezTo>
                <a:cubicBezTo>
                  <a:pt x="2867377" y="732376"/>
                  <a:pt x="2868990" y="749511"/>
                  <a:pt x="2868990" y="767642"/>
                </a:cubicBezTo>
                <a:cubicBezTo>
                  <a:pt x="2868990" y="822913"/>
                  <a:pt x="2856049" y="863729"/>
                  <a:pt x="2830167" y="890089"/>
                </a:cubicBezTo>
                <a:cubicBezTo>
                  <a:pt x="2823381" y="897332"/>
                  <a:pt x="2815388" y="903216"/>
                  <a:pt x="2806190" y="907740"/>
                </a:cubicBezTo>
                <a:cubicBezTo>
                  <a:pt x="2796991" y="912265"/>
                  <a:pt x="2786138" y="915543"/>
                  <a:pt x="2773629" y="917577"/>
                </a:cubicBezTo>
                <a:cubicBezTo>
                  <a:pt x="2761121" y="919611"/>
                  <a:pt x="2745725" y="920627"/>
                  <a:pt x="2727444" y="920627"/>
                </a:cubicBezTo>
                <a:lnTo>
                  <a:pt x="2667356" y="920627"/>
                </a:lnTo>
                <a:close/>
                <a:moveTo>
                  <a:pt x="6628807" y="604372"/>
                </a:moveTo>
                <a:cubicBezTo>
                  <a:pt x="6636381" y="604372"/>
                  <a:pt x="6644396" y="605679"/>
                  <a:pt x="6652852" y="608291"/>
                </a:cubicBezTo>
                <a:cubicBezTo>
                  <a:pt x="6661307" y="610904"/>
                  <a:pt x="6668568" y="614231"/>
                  <a:pt x="6674636" y="618273"/>
                </a:cubicBezTo>
                <a:cubicBezTo>
                  <a:pt x="6688086" y="626656"/>
                  <a:pt x="6699485" y="637893"/>
                  <a:pt x="6708833" y="651983"/>
                </a:cubicBezTo>
                <a:cubicBezTo>
                  <a:pt x="6718182" y="666073"/>
                  <a:pt x="6725370" y="682693"/>
                  <a:pt x="6730396" y="701844"/>
                </a:cubicBezTo>
                <a:cubicBezTo>
                  <a:pt x="6735422" y="720995"/>
                  <a:pt x="6737935" y="741599"/>
                  <a:pt x="6737935" y="763655"/>
                </a:cubicBezTo>
                <a:cubicBezTo>
                  <a:pt x="6737935" y="797854"/>
                  <a:pt x="6733359" y="827226"/>
                  <a:pt x="6724207" y="851772"/>
                </a:cubicBezTo>
                <a:cubicBezTo>
                  <a:pt x="6715054" y="876318"/>
                  <a:pt x="6702063" y="895080"/>
                  <a:pt x="6685233" y="908060"/>
                </a:cubicBezTo>
                <a:cubicBezTo>
                  <a:pt x="6668403" y="921040"/>
                  <a:pt x="6648628" y="927529"/>
                  <a:pt x="6625907" y="927529"/>
                </a:cubicBezTo>
                <a:cubicBezTo>
                  <a:pt x="6609204" y="927529"/>
                  <a:pt x="6594061" y="923870"/>
                  <a:pt x="6580478" y="916551"/>
                </a:cubicBezTo>
                <a:cubicBezTo>
                  <a:pt x="6566895" y="909231"/>
                  <a:pt x="6555141" y="898483"/>
                  <a:pt x="6545217" y="884304"/>
                </a:cubicBezTo>
                <a:cubicBezTo>
                  <a:pt x="6535293" y="870125"/>
                  <a:pt x="6527670" y="853139"/>
                  <a:pt x="6522347" y="833345"/>
                </a:cubicBezTo>
                <a:cubicBezTo>
                  <a:pt x="6517024" y="813550"/>
                  <a:pt x="6514363" y="791367"/>
                  <a:pt x="6514363" y="766794"/>
                </a:cubicBezTo>
                <a:cubicBezTo>
                  <a:pt x="6514363" y="747131"/>
                  <a:pt x="6516045" y="728974"/>
                  <a:pt x="6519408" y="712324"/>
                </a:cubicBezTo>
                <a:cubicBezTo>
                  <a:pt x="6522772" y="695674"/>
                  <a:pt x="6527782" y="680579"/>
                  <a:pt x="6534439" y="667038"/>
                </a:cubicBezTo>
                <a:cubicBezTo>
                  <a:pt x="6541095" y="653498"/>
                  <a:pt x="6549063" y="641862"/>
                  <a:pt x="6558340" y="632130"/>
                </a:cubicBezTo>
                <a:cubicBezTo>
                  <a:pt x="6566769" y="623243"/>
                  <a:pt x="6577134" y="616395"/>
                  <a:pt x="6589435" y="611586"/>
                </a:cubicBezTo>
                <a:cubicBezTo>
                  <a:pt x="6601735" y="606777"/>
                  <a:pt x="6614859" y="604372"/>
                  <a:pt x="6628807" y="604372"/>
                </a:cubicBezTo>
                <a:close/>
                <a:moveTo>
                  <a:pt x="8027211" y="592294"/>
                </a:moveTo>
                <a:lnTo>
                  <a:pt x="8027211" y="611028"/>
                </a:lnTo>
                <a:lnTo>
                  <a:pt x="8041327" y="611028"/>
                </a:lnTo>
                <a:cubicBezTo>
                  <a:pt x="8060834" y="611028"/>
                  <a:pt x="8075120" y="615564"/>
                  <a:pt x="8084184" y="624635"/>
                </a:cubicBezTo>
                <a:cubicBezTo>
                  <a:pt x="8093250" y="633707"/>
                  <a:pt x="8097782" y="648003"/>
                  <a:pt x="8097782" y="667526"/>
                </a:cubicBezTo>
                <a:lnTo>
                  <a:pt x="8097782" y="864141"/>
                </a:lnTo>
                <a:cubicBezTo>
                  <a:pt x="8097782" y="902127"/>
                  <a:pt x="8078964" y="921120"/>
                  <a:pt x="8041327" y="921120"/>
                </a:cubicBezTo>
                <a:lnTo>
                  <a:pt x="8027211" y="921120"/>
                </a:lnTo>
                <a:lnTo>
                  <a:pt x="8027951" y="939854"/>
                </a:lnTo>
                <a:lnTo>
                  <a:pt x="8405340" y="939854"/>
                </a:lnTo>
                <a:lnTo>
                  <a:pt x="8405340" y="791043"/>
                </a:lnTo>
                <a:lnTo>
                  <a:pt x="8387466" y="791043"/>
                </a:lnTo>
                <a:cubicBezTo>
                  <a:pt x="8381355" y="812797"/>
                  <a:pt x="8375856" y="829272"/>
                  <a:pt x="8370970" y="840470"/>
                </a:cubicBezTo>
                <a:cubicBezTo>
                  <a:pt x="8362574" y="859761"/>
                  <a:pt x="8350765" y="875854"/>
                  <a:pt x="8335543" y="888749"/>
                </a:cubicBezTo>
                <a:cubicBezTo>
                  <a:pt x="8326681" y="896369"/>
                  <a:pt x="8317250" y="902527"/>
                  <a:pt x="8307254" y="907220"/>
                </a:cubicBezTo>
                <a:cubicBezTo>
                  <a:pt x="8297259" y="911914"/>
                  <a:pt x="8285832" y="915404"/>
                  <a:pt x="8272978" y="917691"/>
                </a:cubicBezTo>
                <a:cubicBezTo>
                  <a:pt x="8260123" y="919977"/>
                  <a:pt x="8245643" y="921120"/>
                  <a:pt x="8229538" y="921120"/>
                </a:cubicBezTo>
                <a:lnTo>
                  <a:pt x="8179126" y="921120"/>
                </a:lnTo>
                <a:lnTo>
                  <a:pt x="8179126" y="779878"/>
                </a:lnTo>
                <a:lnTo>
                  <a:pt x="8187969" y="779878"/>
                </a:lnTo>
                <a:cubicBezTo>
                  <a:pt x="8213104" y="779878"/>
                  <a:pt x="8232306" y="788065"/>
                  <a:pt x="8245576" y="804439"/>
                </a:cubicBezTo>
                <a:cubicBezTo>
                  <a:pt x="8250740" y="811058"/>
                  <a:pt x="8254891" y="817510"/>
                  <a:pt x="8258032" y="823793"/>
                </a:cubicBezTo>
                <a:cubicBezTo>
                  <a:pt x="8261172" y="830076"/>
                  <a:pt x="8264045" y="838391"/>
                  <a:pt x="8266652" y="848739"/>
                </a:cubicBezTo>
                <a:cubicBezTo>
                  <a:pt x="8269258" y="859087"/>
                  <a:pt x="8271737" y="871516"/>
                  <a:pt x="8274089" y="886025"/>
                </a:cubicBezTo>
                <a:lnTo>
                  <a:pt x="8291994" y="886025"/>
                </a:lnTo>
                <a:lnTo>
                  <a:pt x="8291994" y="654577"/>
                </a:lnTo>
                <a:lnTo>
                  <a:pt x="8273950" y="654577"/>
                </a:lnTo>
                <a:cubicBezTo>
                  <a:pt x="8272022" y="670781"/>
                  <a:pt x="8270076" y="682405"/>
                  <a:pt x="8268111" y="689448"/>
                </a:cubicBezTo>
                <a:cubicBezTo>
                  <a:pt x="8264434" y="704921"/>
                  <a:pt x="8258754" y="718264"/>
                  <a:pt x="8251072" y="729477"/>
                </a:cubicBezTo>
                <a:cubicBezTo>
                  <a:pt x="8236429" y="750917"/>
                  <a:pt x="8216684" y="761637"/>
                  <a:pt x="8191836" y="761637"/>
                </a:cubicBezTo>
                <a:lnTo>
                  <a:pt x="8179126" y="761637"/>
                </a:lnTo>
                <a:lnTo>
                  <a:pt x="8179126" y="611028"/>
                </a:lnTo>
                <a:lnTo>
                  <a:pt x="8240415" y="611028"/>
                </a:lnTo>
                <a:cubicBezTo>
                  <a:pt x="8267987" y="611028"/>
                  <a:pt x="8292222" y="615136"/>
                  <a:pt x="8313120" y="623353"/>
                </a:cubicBezTo>
                <a:cubicBezTo>
                  <a:pt x="8322710" y="627949"/>
                  <a:pt x="8332121" y="635740"/>
                  <a:pt x="8341352" y="646727"/>
                </a:cubicBezTo>
                <a:cubicBezTo>
                  <a:pt x="8349825" y="656993"/>
                  <a:pt x="8356624" y="667685"/>
                  <a:pt x="8361749" y="678805"/>
                </a:cubicBezTo>
                <a:cubicBezTo>
                  <a:pt x="8366875" y="689924"/>
                  <a:pt x="8373032" y="707932"/>
                  <a:pt x="8380221" y="732828"/>
                </a:cubicBezTo>
                <a:lnTo>
                  <a:pt x="8396401" y="732828"/>
                </a:lnTo>
                <a:lnTo>
                  <a:pt x="8396401" y="592294"/>
                </a:lnTo>
                <a:close/>
                <a:moveTo>
                  <a:pt x="7522448" y="592294"/>
                </a:moveTo>
                <a:lnTo>
                  <a:pt x="7522448" y="611028"/>
                </a:lnTo>
                <a:lnTo>
                  <a:pt x="7539702" y="611028"/>
                </a:lnTo>
                <a:cubicBezTo>
                  <a:pt x="7559212" y="611028"/>
                  <a:pt x="7573499" y="615564"/>
                  <a:pt x="7582564" y="624635"/>
                </a:cubicBezTo>
                <a:cubicBezTo>
                  <a:pt x="7591629" y="633707"/>
                  <a:pt x="7596162" y="648002"/>
                  <a:pt x="7596162" y="667522"/>
                </a:cubicBezTo>
                <a:lnTo>
                  <a:pt x="7596162" y="864134"/>
                </a:lnTo>
                <a:cubicBezTo>
                  <a:pt x="7596162" y="883545"/>
                  <a:pt x="7591602" y="897814"/>
                  <a:pt x="7582481" y="906939"/>
                </a:cubicBezTo>
                <a:cubicBezTo>
                  <a:pt x="7573361" y="916065"/>
                  <a:pt x="7559101" y="920627"/>
                  <a:pt x="7539702" y="920627"/>
                </a:cubicBezTo>
                <a:lnTo>
                  <a:pt x="7522448" y="920627"/>
                </a:lnTo>
                <a:lnTo>
                  <a:pt x="7522448" y="939854"/>
                </a:lnTo>
                <a:lnTo>
                  <a:pt x="7767326" y="939854"/>
                </a:lnTo>
                <a:cubicBezTo>
                  <a:pt x="7796547" y="939854"/>
                  <a:pt x="7823782" y="935767"/>
                  <a:pt x="7849031" y="927593"/>
                </a:cubicBezTo>
                <a:cubicBezTo>
                  <a:pt x="7874280" y="919419"/>
                  <a:pt x="7896148" y="907783"/>
                  <a:pt x="7914634" y="892687"/>
                </a:cubicBezTo>
                <a:cubicBezTo>
                  <a:pt x="7933120" y="877590"/>
                  <a:pt x="7947437" y="859638"/>
                  <a:pt x="7957586" y="838829"/>
                </a:cubicBezTo>
                <a:cubicBezTo>
                  <a:pt x="7967734" y="818021"/>
                  <a:pt x="7972809" y="795411"/>
                  <a:pt x="7972809" y="771000"/>
                </a:cubicBezTo>
                <a:cubicBezTo>
                  <a:pt x="7972809" y="748846"/>
                  <a:pt x="7968122" y="727223"/>
                  <a:pt x="7958748" y="706129"/>
                </a:cubicBezTo>
                <a:cubicBezTo>
                  <a:pt x="7949376" y="685036"/>
                  <a:pt x="7936083" y="666122"/>
                  <a:pt x="7918872" y="649389"/>
                </a:cubicBezTo>
                <a:cubicBezTo>
                  <a:pt x="7899799" y="629995"/>
                  <a:pt x="7876336" y="615631"/>
                  <a:pt x="7848482" y="606296"/>
                </a:cubicBezTo>
                <a:cubicBezTo>
                  <a:pt x="7820628" y="596961"/>
                  <a:pt x="7788265" y="592294"/>
                  <a:pt x="7751393" y="592294"/>
                </a:cubicBezTo>
                <a:close/>
                <a:moveTo>
                  <a:pt x="6887982" y="592294"/>
                </a:moveTo>
                <a:lnTo>
                  <a:pt x="6887982" y="611028"/>
                </a:lnTo>
                <a:lnTo>
                  <a:pt x="6897272" y="611028"/>
                </a:lnTo>
                <a:cubicBezTo>
                  <a:pt x="6910734" y="611028"/>
                  <a:pt x="6922102" y="613080"/>
                  <a:pt x="6931375" y="617184"/>
                </a:cubicBezTo>
                <a:cubicBezTo>
                  <a:pt x="6940648" y="621289"/>
                  <a:pt x="6947648" y="627042"/>
                  <a:pt x="6952375" y="634445"/>
                </a:cubicBezTo>
                <a:cubicBezTo>
                  <a:pt x="6957103" y="641848"/>
                  <a:pt x="6959466" y="650936"/>
                  <a:pt x="6959466" y="661710"/>
                </a:cubicBezTo>
                <a:lnTo>
                  <a:pt x="6959466" y="852718"/>
                </a:lnTo>
                <a:cubicBezTo>
                  <a:pt x="6959466" y="867631"/>
                  <a:pt x="6956955" y="880023"/>
                  <a:pt x="6951935" y="889894"/>
                </a:cubicBezTo>
                <a:cubicBezTo>
                  <a:pt x="6946914" y="899766"/>
                  <a:pt x="6939120" y="907206"/>
                  <a:pt x="6928554" y="912216"/>
                </a:cubicBezTo>
                <a:cubicBezTo>
                  <a:pt x="6917988" y="917225"/>
                  <a:pt x="6902450" y="920277"/>
                  <a:pt x="6881939" y="921371"/>
                </a:cubicBezTo>
                <a:lnTo>
                  <a:pt x="6881939" y="939854"/>
                </a:lnTo>
                <a:lnTo>
                  <a:pt x="7068221" y="939854"/>
                </a:lnTo>
                <a:lnTo>
                  <a:pt x="7068221" y="921317"/>
                </a:lnTo>
                <a:cubicBezTo>
                  <a:pt x="7052925" y="920726"/>
                  <a:pt x="7042027" y="919887"/>
                  <a:pt x="7035526" y="918798"/>
                </a:cubicBezTo>
                <a:cubicBezTo>
                  <a:pt x="7023427" y="917370"/>
                  <a:pt x="7014267" y="914917"/>
                  <a:pt x="7008045" y="911438"/>
                </a:cubicBezTo>
                <a:cubicBezTo>
                  <a:pt x="6996955" y="904133"/>
                  <a:pt x="6989250" y="895053"/>
                  <a:pt x="6984928" y="884198"/>
                </a:cubicBezTo>
                <a:cubicBezTo>
                  <a:pt x="6980607" y="873343"/>
                  <a:pt x="6978446" y="858415"/>
                  <a:pt x="6978446" y="839415"/>
                </a:cubicBezTo>
                <a:lnTo>
                  <a:pt x="6978446" y="643654"/>
                </a:lnTo>
                <a:lnTo>
                  <a:pt x="7262718" y="943305"/>
                </a:lnTo>
                <a:lnTo>
                  <a:pt x="7277940" y="943305"/>
                </a:lnTo>
                <a:lnTo>
                  <a:pt x="7277940" y="696785"/>
                </a:lnTo>
                <a:cubicBezTo>
                  <a:pt x="7277940" y="668400"/>
                  <a:pt x="7283845" y="647010"/>
                  <a:pt x="7295656" y="632617"/>
                </a:cubicBezTo>
                <a:cubicBezTo>
                  <a:pt x="7307468" y="618224"/>
                  <a:pt x="7324675" y="611028"/>
                  <a:pt x="7347278" y="611028"/>
                </a:cubicBezTo>
                <a:lnTo>
                  <a:pt x="7355832" y="611028"/>
                </a:lnTo>
                <a:lnTo>
                  <a:pt x="7355832" y="592294"/>
                </a:lnTo>
                <a:lnTo>
                  <a:pt x="7178601" y="592294"/>
                </a:lnTo>
                <a:lnTo>
                  <a:pt x="7178601" y="610697"/>
                </a:lnTo>
                <a:cubicBezTo>
                  <a:pt x="7192441" y="611700"/>
                  <a:pt x="7202230" y="612950"/>
                  <a:pt x="7207967" y="614444"/>
                </a:cubicBezTo>
                <a:cubicBezTo>
                  <a:pt x="7213705" y="615938"/>
                  <a:pt x="7218942" y="618184"/>
                  <a:pt x="7223680" y="621180"/>
                </a:cubicBezTo>
                <a:cubicBezTo>
                  <a:pt x="7235411" y="628265"/>
                  <a:pt x="7244142" y="638090"/>
                  <a:pt x="7249872" y="650656"/>
                </a:cubicBezTo>
                <a:cubicBezTo>
                  <a:pt x="7255601" y="663222"/>
                  <a:pt x="7258466" y="677964"/>
                  <a:pt x="7258466" y="694883"/>
                </a:cubicBezTo>
                <a:lnTo>
                  <a:pt x="7258466" y="835586"/>
                </a:lnTo>
                <a:lnTo>
                  <a:pt x="7030719" y="592294"/>
                </a:lnTo>
                <a:close/>
                <a:moveTo>
                  <a:pt x="6143572" y="592294"/>
                </a:moveTo>
                <a:lnTo>
                  <a:pt x="6143572" y="611028"/>
                </a:lnTo>
                <a:lnTo>
                  <a:pt x="6157926" y="611028"/>
                </a:lnTo>
                <a:cubicBezTo>
                  <a:pt x="6175982" y="611028"/>
                  <a:pt x="6189554" y="615044"/>
                  <a:pt x="6198641" y="623075"/>
                </a:cubicBezTo>
                <a:cubicBezTo>
                  <a:pt x="6203147" y="626626"/>
                  <a:pt x="6206587" y="631208"/>
                  <a:pt x="6208959" y="636819"/>
                </a:cubicBezTo>
                <a:cubicBezTo>
                  <a:pt x="6211332" y="642431"/>
                  <a:pt x="6213141" y="650372"/>
                  <a:pt x="6214386" y="660643"/>
                </a:cubicBezTo>
                <a:cubicBezTo>
                  <a:pt x="6214386" y="687157"/>
                  <a:pt x="6214386" y="728788"/>
                  <a:pt x="6214386" y="785536"/>
                </a:cubicBezTo>
                <a:cubicBezTo>
                  <a:pt x="6214386" y="799401"/>
                  <a:pt x="6214386" y="809800"/>
                  <a:pt x="6214386" y="816733"/>
                </a:cubicBezTo>
                <a:cubicBezTo>
                  <a:pt x="6214386" y="823666"/>
                  <a:pt x="6214386" y="830921"/>
                  <a:pt x="6214386" y="838498"/>
                </a:cubicBezTo>
                <a:cubicBezTo>
                  <a:pt x="6214386" y="846075"/>
                  <a:pt x="6214386" y="854620"/>
                  <a:pt x="6214386" y="864134"/>
                </a:cubicBezTo>
                <a:cubicBezTo>
                  <a:pt x="6214386" y="883545"/>
                  <a:pt x="6209826" y="897814"/>
                  <a:pt x="6200705" y="906939"/>
                </a:cubicBezTo>
                <a:cubicBezTo>
                  <a:pt x="6191585" y="916065"/>
                  <a:pt x="6177325" y="920627"/>
                  <a:pt x="6157926" y="920627"/>
                </a:cubicBezTo>
                <a:lnTo>
                  <a:pt x="6143572" y="920627"/>
                </a:lnTo>
                <a:lnTo>
                  <a:pt x="6143572" y="939854"/>
                </a:lnTo>
                <a:lnTo>
                  <a:pt x="6366301" y="939854"/>
                </a:lnTo>
                <a:lnTo>
                  <a:pt x="6366301" y="920627"/>
                </a:lnTo>
                <a:lnTo>
                  <a:pt x="6351700" y="920627"/>
                </a:lnTo>
                <a:cubicBezTo>
                  <a:pt x="6332527" y="920627"/>
                  <a:pt x="6318405" y="916089"/>
                  <a:pt x="6309335" y="907012"/>
                </a:cubicBezTo>
                <a:cubicBezTo>
                  <a:pt x="6300265" y="897936"/>
                  <a:pt x="6295730" y="883643"/>
                  <a:pt x="6295730" y="864134"/>
                </a:cubicBezTo>
                <a:lnTo>
                  <a:pt x="6295730" y="667522"/>
                </a:lnTo>
                <a:cubicBezTo>
                  <a:pt x="6295730" y="647900"/>
                  <a:pt x="6300237" y="633578"/>
                  <a:pt x="6309252" y="624558"/>
                </a:cubicBezTo>
                <a:cubicBezTo>
                  <a:pt x="6318268" y="615538"/>
                  <a:pt x="6332416" y="611028"/>
                  <a:pt x="6351700" y="611028"/>
                </a:cubicBezTo>
                <a:lnTo>
                  <a:pt x="6366301" y="611028"/>
                </a:lnTo>
                <a:lnTo>
                  <a:pt x="6366301" y="592294"/>
                </a:lnTo>
                <a:close/>
                <a:moveTo>
                  <a:pt x="5686885" y="592294"/>
                </a:moveTo>
                <a:lnTo>
                  <a:pt x="5686885" y="773538"/>
                </a:lnTo>
                <a:lnTo>
                  <a:pt x="5704860" y="773538"/>
                </a:lnTo>
                <a:cubicBezTo>
                  <a:pt x="5707260" y="753200"/>
                  <a:pt x="5709353" y="739327"/>
                  <a:pt x="5711137" y="731919"/>
                </a:cubicBezTo>
                <a:cubicBezTo>
                  <a:pt x="5717749" y="705611"/>
                  <a:pt x="5727077" y="683458"/>
                  <a:pt x="5739123" y="665461"/>
                </a:cubicBezTo>
                <a:cubicBezTo>
                  <a:pt x="5763300" y="629172"/>
                  <a:pt x="5794578" y="611028"/>
                  <a:pt x="5832957" y="611028"/>
                </a:cubicBezTo>
                <a:lnTo>
                  <a:pt x="5849780" y="611028"/>
                </a:lnTo>
                <a:lnTo>
                  <a:pt x="5849780" y="864134"/>
                </a:lnTo>
                <a:cubicBezTo>
                  <a:pt x="5849780" y="901796"/>
                  <a:pt x="5830960" y="920627"/>
                  <a:pt x="5793322" y="920627"/>
                </a:cubicBezTo>
                <a:lnTo>
                  <a:pt x="5737879" y="920627"/>
                </a:lnTo>
                <a:lnTo>
                  <a:pt x="5737879" y="939854"/>
                </a:lnTo>
                <a:lnTo>
                  <a:pt x="6042772" y="939854"/>
                </a:lnTo>
                <a:lnTo>
                  <a:pt x="6042772" y="920627"/>
                </a:lnTo>
                <a:lnTo>
                  <a:pt x="5986601" y="920627"/>
                </a:lnTo>
                <a:cubicBezTo>
                  <a:pt x="5949288" y="920627"/>
                  <a:pt x="5930631" y="901796"/>
                  <a:pt x="5930631" y="864134"/>
                </a:cubicBezTo>
                <a:lnTo>
                  <a:pt x="5930631" y="611028"/>
                </a:lnTo>
                <a:lnTo>
                  <a:pt x="5943099" y="611028"/>
                </a:lnTo>
                <a:cubicBezTo>
                  <a:pt x="5981049" y="611028"/>
                  <a:pt x="6012235" y="627600"/>
                  <a:pt x="6036659" y="660743"/>
                </a:cubicBezTo>
                <a:cubicBezTo>
                  <a:pt x="6058251" y="691311"/>
                  <a:pt x="6071168" y="729071"/>
                  <a:pt x="6075409" y="774024"/>
                </a:cubicBezTo>
                <a:lnTo>
                  <a:pt x="6092803" y="773234"/>
                </a:lnTo>
                <a:lnTo>
                  <a:pt x="6092803" y="592294"/>
                </a:lnTo>
                <a:close/>
                <a:moveTo>
                  <a:pt x="4769997" y="592294"/>
                </a:moveTo>
                <a:lnTo>
                  <a:pt x="4769997" y="611028"/>
                </a:lnTo>
                <a:lnTo>
                  <a:pt x="4784108" y="611028"/>
                </a:lnTo>
                <a:cubicBezTo>
                  <a:pt x="4803617" y="611028"/>
                  <a:pt x="4817904" y="615564"/>
                  <a:pt x="4826971" y="624635"/>
                </a:cubicBezTo>
                <a:cubicBezTo>
                  <a:pt x="4836035" y="633707"/>
                  <a:pt x="4840567" y="648002"/>
                  <a:pt x="4840567" y="667522"/>
                </a:cubicBezTo>
                <a:lnTo>
                  <a:pt x="4840567" y="864134"/>
                </a:lnTo>
                <a:cubicBezTo>
                  <a:pt x="4840567" y="883545"/>
                  <a:pt x="4836008" y="897814"/>
                  <a:pt x="4826887" y="906939"/>
                </a:cubicBezTo>
                <a:cubicBezTo>
                  <a:pt x="4817767" y="916065"/>
                  <a:pt x="4803507" y="920627"/>
                  <a:pt x="4784108" y="920627"/>
                </a:cubicBezTo>
                <a:lnTo>
                  <a:pt x="4769997" y="920627"/>
                </a:lnTo>
                <a:lnTo>
                  <a:pt x="4769997" y="939854"/>
                </a:lnTo>
                <a:lnTo>
                  <a:pt x="4993280" y="939854"/>
                </a:lnTo>
                <a:lnTo>
                  <a:pt x="4993280" y="920627"/>
                </a:lnTo>
                <a:lnTo>
                  <a:pt x="4978186" y="920627"/>
                </a:lnTo>
                <a:cubicBezTo>
                  <a:pt x="4958992" y="920627"/>
                  <a:pt x="4944815" y="916047"/>
                  <a:pt x="4935653" y="906887"/>
                </a:cubicBezTo>
                <a:cubicBezTo>
                  <a:pt x="4926492" y="897727"/>
                  <a:pt x="4921911" y="883468"/>
                  <a:pt x="4921911" y="864110"/>
                </a:cubicBezTo>
                <a:lnTo>
                  <a:pt x="4921911" y="774455"/>
                </a:lnTo>
                <a:lnTo>
                  <a:pt x="4990083" y="774455"/>
                </a:lnTo>
                <a:lnTo>
                  <a:pt x="5106934" y="939854"/>
                </a:lnTo>
                <a:lnTo>
                  <a:pt x="5241244" y="939854"/>
                </a:lnTo>
                <a:lnTo>
                  <a:pt x="5241244" y="920627"/>
                </a:lnTo>
                <a:lnTo>
                  <a:pt x="5226647" y="920627"/>
                </a:lnTo>
                <a:cubicBezTo>
                  <a:pt x="5208190" y="920627"/>
                  <a:pt x="5193995" y="917337"/>
                  <a:pt x="5184060" y="910756"/>
                </a:cubicBezTo>
                <a:cubicBezTo>
                  <a:pt x="5179693" y="907441"/>
                  <a:pt x="5173543" y="900862"/>
                  <a:pt x="5165612" y="891019"/>
                </a:cubicBezTo>
                <a:cubicBezTo>
                  <a:pt x="5157680" y="881176"/>
                  <a:pt x="5149192" y="869373"/>
                  <a:pt x="5140146" y="855610"/>
                </a:cubicBezTo>
                <a:cubicBezTo>
                  <a:pt x="5136766" y="850611"/>
                  <a:pt x="5133935" y="846394"/>
                  <a:pt x="5131652" y="842960"/>
                </a:cubicBezTo>
                <a:cubicBezTo>
                  <a:pt x="5129367" y="839526"/>
                  <a:pt x="5125526" y="833872"/>
                  <a:pt x="5120130" y="826000"/>
                </a:cubicBezTo>
                <a:lnTo>
                  <a:pt x="5110358" y="811187"/>
                </a:lnTo>
                <a:cubicBezTo>
                  <a:pt x="5095651" y="807859"/>
                  <a:pt x="5083040" y="804323"/>
                  <a:pt x="5072528" y="800580"/>
                </a:cubicBezTo>
                <a:cubicBezTo>
                  <a:pt x="5062016" y="796836"/>
                  <a:pt x="5051636" y="792284"/>
                  <a:pt x="5041387" y="786924"/>
                </a:cubicBezTo>
                <a:lnTo>
                  <a:pt x="5019737" y="774166"/>
                </a:lnTo>
                <a:lnTo>
                  <a:pt x="5063393" y="772961"/>
                </a:lnTo>
                <a:cubicBezTo>
                  <a:pt x="5080249" y="771505"/>
                  <a:pt x="5097252" y="768658"/>
                  <a:pt x="5114400" y="764420"/>
                </a:cubicBezTo>
                <a:cubicBezTo>
                  <a:pt x="5131549" y="760182"/>
                  <a:pt x="5145357" y="755237"/>
                  <a:pt x="5155825" y="749586"/>
                </a:cubicBezTo>
                <a:cubicBezTo>
                  <a:pt x="5183770" y="733189"/>
                  <a:pt x="5197741" y="711320"/>
                  <a:pt x="5197741" y="683979"/>
                </a:cubicBezTo>
                <a:cubicBezTo>
                  <a:pt x="5197741" y="674091"/>
                  <a:pt x="5195548" y="664060"/>
                  <a:pt x="5191162" y="653887"/>
                </a:cubicBezTo>
                <a:cubicBezTo>
                  <a:pt x="5186774" y="643714"/>
                  <a:pt x="5178128" y="634445"/>
                  <a:pt x="5165223" y="626079"/>
                </a:cubicBezTo>
                <a:cubicBezTo>
                  <a:pt x="5157987" y="614189"/>
                  <a:pt x="5143720" y="605585"/>
                  <a:pt x="5122422" y="600269"/>
                </a:cubicBezTo>
                <a:cubicBezTo>
                  <a:pt x="5101122" y="594952"/>
                  <a:pt x="5072548" y="592294"/>
                  <a:pt x="5036698" y="592294"/>
                </a:cubicBezTo>
                <a:close/>
                <a:moveTo>
                  <a:pt x="3882662" y="592294"/>
                </a:moveTo>
                <a:lnTo>
                  <a:pt x="3882662" y="611028"/>
                </a:lnTo>
                <a:lnTo>
                  <a:pt x="3899678" y="611028"/>
                </a:lnTo>
                <a:cubicBezTo>
                  <a:pt x="3937315" y="611028"/>
                  <a:pt x="3956134" y="629860"/>
                  <a:pt x="3956134" y="667526"/>
                </a:cubicBezTo>
                <a:lnTo>
                  <a:pt x="3956134" y="864141"/>
                </a:lnTo>
                <a:cubicBezTo>
                  <a:pt x="3956134" y="902127"/>
                  <a:pt x="3937315" y="921120"/>
                  <a:pt x="3899678" y="921120"/>
                </a:cubicBezTo>
                <a:lnTo>
                  <a:pt x="3882181" y="921120"/>
                </a:lnTo>
                <a:lnTo>
                  <a:pt x="3882913" y="939854"/>
                </a:lnTo>
                <a:lnTo>
                  <a:pt x="4269007" y="939854"/>
                </a:lnTo>
                <a:lnTo>
                  <a:pt x="4269007" y="780614"/>
                </a:lnTo>
                <a:lnTo>
                  <a:pt x="4251166" y="780614"/>
                </a:lnTo>
                <a:cubicBezTo>
                  <a:pt x="4246003" y="798325"/>
                  <a:pt x="4241124" y="813048"/>
                  <a:pt x="4236529" y="824783"/>
                </a:cubicBezTo>
                <a:cubicBezTo>
                  <a:pt x="4231934" y="836517"/>
                  <a:pt x="4227131" y="846459"/>
                  <a:pt x="4222118" y="854609"/>
                </a:cubicBezTo>
                <a:cubicBezTo>
                  <a:pt x="4217107" y="862759"/>
                  <a:pt x="4211121" y="871227"/>
                  <a:pt x="4204163" y="880013"/>
                </a:cubicBezTo>
                <a:cubicBezTo>
                  <a:pt x="4193666" y="892767"/>
                  <a:pt x="4181097" y="902807"/>
                  <a:pt x="4166455" y="910132"/>
                </a:cubicBezTo>
                <a:cubicBezTo>
                  <a:pt x="4151813" y="917458"/>
                  <a:pt x="4136257" y="921120"/>
                  <a:pt x="4119788" y="921120"/>
                </a:cubicBezTo>
                <a:lnTo>
                  <a:pt x="4037477" y="921120"/>
                </a:lnTo>
                <a:lnTo>
                  <a:pt x="4037477" y="667526"/>
                </a:lnTo>
                <a:cubicBezTo>
                  <a:pt x="4037477" y="647901"/>
                  <a:pt x="4041985" y="633578"/>
                  <a:pt x="4051000" y="624558"/>
                </a:cubicBezTo>
                <a:cubicBezTo>
                  <a:pt x="4060015" y="615538"/>
                  <a:pt x="4074163" y="611028"/>
                  <a:pt x="4093444" y="611028"/>
                </a:cubicBezTo>
                <a:lnTo>
                  <a:pt x="4123031" y="611028"/>
                </a:lnTo>
                <a:lnTo>
                  <a:pt x="4123031" y="592294"/>
                </a:lnTo>
                <a:close/>
                <a:moveTo>
                  <a:pt x="3017062" y="592294"/>
                </a:moveTo>
                <a:lnTo>
                  <a:pt x="3017062" y="611028"/>
                </a:lnTo>
                <a:lnTo>
                  <a:pt x="3031178" y="611028"/>
                </a:lnTo>
                <a:cubicBezTo>
                  <a:pt x="3050684" y="611028"/>
                  <a:pt x="3064970" y="615564"/>
                  <a:pt x="3074035" y="624635"/>
                </a:cubicBezTo>
                <a:cubicBezTo>
                  <a:pt x="3083101" y="633707"/>
                  <a:pt x="3087633" y="648003"/>
                  <a:pt x="3087633" y="667526"/>
                </a:cubicBezTo>
                <a:lnTo>
                  <a:pt x="3087633" y="864141"/>
                </a:lnTo>
                <a:cubicBezTo>
                  <a:pt x="3087633" y="902127"/>
                  <a:pt x="3068815" y="921120"/>
                  <a:pt x="3031178" y="921120"/>
                </a:cubicBezTo>
                <a:lnTo>
                  <a:pt x="3017062" y="921120"/>
                </a:lnTo>
                <a:lnTo>
                  <a:pt x="3017801" y="939854"/>
                </a:lnTo>
                <a:lnTo>
                  <a:pt x="3395191" y="939854"/>
                </a:lnTo>
                <a:lnTo>
                  <a:pt x="3395191" y="791043"/>
                </a:lnTo>
                <a:lnTo>
                  <a:pt x="3377317" y="791043"/>
                </a:lnTo>
                <a:cubicBezTo>
                  <a:pt x="3371205" y="812797"/>
                  <a:pt x="3365707" y="829272"/>
                  <a:pt x="3360820" y="840470"/>
                </a:cubicBezTo>
                <a:cubicBezTo>
                  <a:pt x="3352424" y="859761"/>
                  <a:pt x="3340616" y="875854"/>
                  <a:pt x="3325394" y="888749"/>
                </a:cubicBezTo>
                <a:cubicBezTo>
                  <a:pt x="3316530" y="896369"/>
                  <a:pt x="3307101" y="902527"/>
                  <a:pt x="3297105" y="907220"/>
                </a:cubicBezTo>
                <a:cubicBezTo>
                  <a:pt x="3287109" y="911914"/>
                  <a:pt x="3275683" y="915404"/>
                  <a:pt x="3262828" y="917691"/>
                </a:cubicBezTo>
                <a:cubicBezTo>
                  <a:pt x="3249974" y="919977"/>
                  <a:pt x="3235493" y="921120"/>
                  <a:pt x="3219389" y="921120"/>
                </a:cubicBezTo>
                <a:lnTo>
                  <a:pt x="3168977" y="921120"/>
                </a:lnTo>
                <a:lnTo>
                  <a:pt x="3168977" y="779878"/>
                </a:lnTo>
                <a:lnTo>
                  <a:pt x="3177820" y="779878"/>
                </a:lnTo>
                <a:cubicBezTo>
                  <a:pt x="3202955" y="779878"/>
                  <a:pt x="3222157" y="788065"/>
                  <a:pt x="3235427" y="804439"/>
                </a:cubicBezTo>
                <a:cubicBezTo>
                  <a:pt x="3240591" y="811058"/>
                  <a:pt x="3244743" y="817510"/>
                  <a:pt x="3247883" y="823793"/>
                </a:cubicBezTo>
                <a:cubicBezTo>
                  <a:pt x="3251023" y="830076"/>
                  <a:pt x="3253896" y="838391"/>
                  <a:pt x="3256502" y="848739"/>
                </a:cubicBezTo>
                <a:cubicBezTo>
                  <a:pt x="3259108" y="859087"/>
                  <a:pt x="3261588" y="871516"/>
                  <a:pt x="3263939" y="886025"/>
                </a:cubicBezTo>
                <a:lnTo>
                  <a:pt x="3281845" y="886025"/>
                </a:lnTo>
                <a:lnTo>
                  <a:pt x="3281845" y="654577"/>
                </a:lnTo>
                <a:lnTo>
                  <a:pt x="3263801" y="654577"/>
                </a:lnTo>
                <a:cubicBezTo>
                  <a:pt x="3261872" y="670781"/>
                  <a:pt x="3259926" y="682405"/>
                  <a:pt x="3257962" y="689448"/>
                </a:cubicBezTo>
                <a:cubicBezTo>
                  <a:pt x="3254285" y="704921"/>
                  <a:pt x="3248606" y="718264"/>
                  <a:pt x="3240923" y="729477"/>
                </a:cubicBezTo>
                <a:cubicBezTo>
                  <a:pt x="3226280" y="750917"/>
                  <a:pt x="3206534" y="761637"/>
                  <a:pt x="3181687" y="761637"/>
                </a:cubicBezTo>
                <a:lnTo>
                  <a:pt x="3168977" y="761637"/>
                </a:lnTo>
                <a:lnTo>
                  <a:pt x="3168977" y="611028"/>
                </a:lnTo>
                <a:lnTo>
                  <a:pt x="3230266" y="611028"/>
                </a:lnTo>
                <a:cubicBezTo>
                  <a:pt x="3257837" y="611028"/>
                  <a:pt x="3282073" y="615136"/>
                  <a:pt x="3302971" y="623353"/>
                </a:cubicBezTo>
                <a:cubicBezTo>
                  <a:pt x="3312561" y="627949"/>
                  <a:pt x="3321971" y="635740"/>
                  <a:pt x="3331202" y="646727"/>
                </a:cubicBezTo>
                <a:cubicBezTo>
                  <a:pt x="3339676" y="656993"/>
                  <a:pt x="3346475" y="667685"/>
                  <a:pt x="3351600" y="678805"/>
                </a:cubicBezTo>
                <a:cubicBezTo>
                  <a:pt x="3356725" y="689924"/>
                  <a:pt x="3362882" y="707932"/>
                  <a:pt x="3370072" y="732828"/>
                </a:cubicBezTo>
                <a:lnTo>
                  <a:pt x="3386252" y="732828"/>
                </a:lnTo>
                <a:lnTo>
                  <a:pt x="3386252" y="592294"/>
                </a:lnTo>
                <a:close/>
                <a:moveTo>
                  <a:pt x="2512298" y="592294"/>
                </a:moveTo>
                <a:lnTo>
                  <a:pt x="2512298" y="611028"/>
                </a:lnTo>
                <a:lnTo>
                  <a:pt x="2529553" y="611028"/>
                </a:lnTo>
                <a:cubicBezTo>
                  <a:pt x="2549063" y="611028"/>
                  <a:pt x="2563350" y="615564"/>
                  <a:pt x="2572415" y="624635"/>
                </a:cubicBezTo>
                <a:cubicBezTo>
                  <a:pt x="2581480" y="633707"/>
                  <a:pt x="2586012" y="648002"/>
                  <a:pt x="2586012" y="667522"/>
                </a:cubicBezTo>
                <a:lnTo>
                  <a:pt x="2586012" y="864134"/>
                </a:lnTo>
                <a:cubicBezTo>
                  <a:pt x="2586012" y="883545"/>
                  <a:pt x="2581452" y="897814"/>
                  <a:pt x="2572332" y="906939"/>
                </a:cubicBezTo>
                <a:cubicBezTo>
                  <a:pt x="2563212" y="916065"/>
                  <a:pt x="2548952" y="920627"/>
                  <a:pt x="2529553" y="920627"/>
                </a:cubicBezTo>
                <a:lnTo>
                  <a:pt x="2512298" y="920627"/>
                </a:lnTo>
                <a:lnTo>
                  <a:pt x="2512298" y="939854"/>
                </a:lnTo>
                <a:lnTo>
                  <a:pt x="2757177" y="939854"/>
                </a:lnTo>
                <a:cubicBezTo>
                  <a:pt x="2786398" y="939854"/>
                  <a:pt x="2813632" y="935767"/>
                  <a:pt x="2838881" y="927593"/>
                </a:cubicBezTo>
                <a:cubicBezTo>
                  <a:pt x="2864130" y="919419"/>
                  <a:pt x="2885998" y="907783"/>
                  <a:pt x="2904484" y="892687"/>
                </a:cubicBezTo>
                <a:cubicBezTo>
                  <a:pt x="2922970" y="877590"/>
                  <a:pt x="2937287" y="859638"/>
                  <a:pt x="2947436" y="838829"/>
                </a:cubicBezTo>
                <a:cubicBezTo>
                  <a:pt x="2957585" y="818021"/>
                  <a:pt x="2962659" y="795411"/>
                  <a:pt x="2962659" y="771000"/>
                </a:cubicBezTo>
                <a:cubicBezTo>
                  <a:pt x="2962659" y="748846"/>
                  <a:pt x="2957973" y="727223"/>
                  <a:pt x="2948599" y="706129"/>
                </a:cubicBezTo>
                <a:cubicBezTo>
                  <a:pt x="2939226" y="685036"/>
                  <a:pt x="2925934" y="666122"/>
                  <a:pt x="2908723" y="649389"/>
                </a:cubicBezTo>
                <a:cubicBezTo>
                  <a:pt x="2889650" y="629995"/>
                  <a:pt x="2866187" y="615631"/>
                  <a:pt x="2838332" y="606296"/>
                </a:cubicBezTo>
                <a:cubicBezTo>
                  <a:pt x="2810478" y="596961"/>
                  <a:pt x="2778116" y="592294"/>
                  <a:pt x="2741243" y="592294"/>
                </a:cubicBezTo>
                <a:close/>
                <a:moveTo>
                  <a:pt x="8609666" y="585639"/>
                </a:moveTo>
                <a:cubicBezTo>
                  <a:pt x="8584669" y="585639"/>
                  <a:pt x="8561816" y="589977"/>
                  <a:pt x="8541104" y="598653"/>
                </a:cubicBezTo>
                <a:cubicBezTo>
                  <a:pt x="8520394" y="607329"/>
                  <a:pt x="8504190" y="619499"/>
                  <a:pt x="8492493" y="635163"/>
                </a:cubicBezTo>
                <a:cubicBezTo>
                  <a:pt x="8480796" y="650827"/>
                  <a:pt x="8474948" y="668560"/>
                  <a:pt x="8474948" y="688362"/>
                </a:cubicBezTo>
                <a:cubicBezTo>
                  <a:pt x="8474948" y="705011"/>
                  <a:pt x="8480498" y="720490"/>
                  <a:pt x="8491601" y="734800"/>
                </a:cubicBezTo>
                <a:cubicBezTo>
                  <a:pt x="8498233" y="743815"/>
                  <a:pt x="8506430" y="751467"/>
                  <a:pt x="8516192" y="757757"/>
                </a:cubicBezTo>
                <a:cubicBezTo>
                  <a:pt x="8525952" y="764046"/>
                  <a:pt x="8539706" y="770277"/>
                  <a:pt x="8557454" y="776450"/>
                </a:cubicBezTo>
                <a:cubicBezTo>
                  <a:pt x="8570592" y="781909"/>
                  <a:pt x="8596148" y="789763"/>
                  <a:pt x="8634122" y="800014"/>
                </a:cubicBezTo>
                <a:lnTo>
                  <a:pt x="8658291" y="806550"/>
                </a:lnTo>
                <a:cubicBezTo>
                  <a:pt x="8677861" y="811808"/>
                  <a:pt x="8693290" y="816361"/>
                  <a:pt x="8704574" y="820209"/>
                </a:cubicBezTo>
                <a:cubicBezTo>
                  <a:pt x="8715859" y="824057"/>
                  <a:pt x="8724890" y="827734"/>
                  <a:pt x="8731666" y="831240"/>
                </a:cubicBezTo>
                <a:cubicBezTo>
                  <a:pt x="8738442" y="834746"/>
                  <a:pt x="8743958" y="838554"/>
                  <a:pt x="8748216" y="842665"/>
                </a:cubicBezTo>
                <a:cubicBezTo>
                  <a:pt x="8757068" y="851531"/>
                  <a:pt x="8761496" y="861377"/>
                  <a:pt x="8761496" y="872202"/>
                </a:cubicBezTo>
                <a:cubicBezTo>
                  <a:pt x="8761496" y="882663"/>
                  <a:pt x="8758174" y="892106"/>
                  <a:pt x="8751530" y="900532"/>
                </a:cubicBezTo>
                <a:cubicBezTo>
                  <a:pt x="8744886" y="908958"/>
                  <a:pt x="8735450" y="915605"/>
                  <a:pt x="8723223" y="920473"/>
                </a:cubicBezTo>
                <a:cubicBezTo>
                  <a:pt x="8710996" y="925342"/>
                  <a:pt x="8697361" y="927776"/>
                  <a:pt x="8682320" y="927776"/>
                </a:cubicBezTo>
                <a:cubicBezTo>
                  <a:pt x="8665148" y="927776"/>
                  <a:pt x="8647103" y="924721"/>
                  <a:pt x="8628188" y="918611"/>
                </a:cubicBezTo>
                <a:cubicBezTo>
                  <a:pt x="8609271" y="912501"/>
                  <a:pt x="8591116" y="903889"/>
                  <a:pt x="8573721" y="892773"/>
                </a:cubicBezTo>
                <a:cubicBezTo>
                  <a:pt x="8556326" y="881658"/>
                  <a:pt x="8542038" y="869633"/>
                  <a:pt x="8530856" y="856700"/>
                </a:cubicBezTo>
                <a:cubicBezTo>
                  <a:pt x="8512538" y="834937"/>
                  <a:pt x="8501565" y="809175"/>
                  <a:pt x="8497936" y="779416"/>
                </a:cubicBezTo>
                <a:lnTo>
                  <a:pt x="8479989" y="779416"/>
                </a:lnTo>
                <a:lnTo>
                  <a:pt x="8479989" y="945524"/>
                </a:lnTo>
                <a:lnTo>
                  <a:pt x="8497514" y="945524"/>
                </a:lnTo>
                <a:cubicBezTo>
                  <a:pt x="8500418" y="933037"/>
                  <a:pt x="8505394" y="924130"/>
                  <a:pt x="8512446" y="918802"/>
                </a:cubicBezTo>
                <a:cubicBezTo>
                  <a:pt x="8519496" y="913474"/>
                  <a:pt x="8528125" y="910810"/>
                  <a:pt x="8538332" y="910810"/>
                </a:cubicBezTo>
                <a:cubicBezTo>
                  <a:pt x="8543796" y="910810"/>
                  <a:pt x="8549736" y="911687"/>
                  <a:pt x="8556152" y="913441"/>
                </a:cubicBezTo>
                <a:cubicBezTo>
                  <a:pt x="8562569" y="915194"/>
                  <a:pt x="8572884" y="918741"/>
                  <a:pt x="8587095" y="924082"/>
                </a:cubicBezTo>
                <a:cubicBezTo>
                  <a:pt x="8605932" y="932371"/>
                  <a:pt x="8622306" y="938099"/>
                  <a:pt x="8636218" y="941266"/>
                </a:cubicBezTo>
                <a:cubicBezTo>
                  <a:pt x="8650129" y="944433"/>
                  <a:pt x="8665172" y="946017"/>
                  <a:pt x="8681346" y="946017"/>
                </a:cubicBezTo>
                <a:cubicBezTo>
                  <a:pt x="8704432" y="946017"/>
                  <a:pt x="8725013" y="942855"/>
                  <a:pt x="8743089" y="936530"/>
                </a:cubicBezTo>
                <a:cubicBezTo>
                  <a:pt x="8761166" y="930206"/>
                  <a:pt x="8776010" y="921088"/>
                  <a:pt x="8787620" y="909177"/>
                </a:cubicBezTo>
                <a:cubicBezTo>
                  <a:pt x="8798112" y="899040"/>
                  <a:pt x="8805998" y="887784"/>
                  <a:pt x="8811282" y="875411"/>
                </a:cubicBezTo>
                <a:cubicBezTo>
                  <a:pt x="8816565" y="863037"/>
                  <a:pt x="8819206" y="850753"/>
                  <a:pt x="8819206" y="838560"/>
                </a:cubicBezTo>
                <a:cubicBezTo>
                  <a:pt x="8819206" y="826240"/>
                  <a:pt x="8816852" y="814678"/>
                  <a:pt x="8812142" y="803873"/>
                </a:cubicBezTo>
                <a:cubicBezTo>
                  <a:pt x="8807430" y="793068"/>
                  <a:pt x="8801232" y="784048"/>
                  <a:pt x="8793544" y="776812"/>
                </a:cubicBezTo>
                <a:cubicBezTo>
                  <a:pt x="8782038" y="765288"/>
                  <a:pt x="8768752" y="756294"/>
                  <a:pt x="8753685" y="749828"/>
                </a:cubicBezTo>
                <a:cubicBezTo>
                  <a:pt x="8738618" y="743363"/>
                  <a:pt x="8714909" y="735958"/>
                  <a:pt x="8682559" y="727613"/>
                </a:cubicBezTo>
                <a:lnTo>
                  <a:pt x="8657562" y="722544"/>
                </a:lnTo>
                <a:lnTo>
                  <a:pt x="8651824" y="719783"/>
                </a:lnTo>
                <a:cubicBezTo>
                  <a:pt x="8649736" y="719462"/>
                  <a:pt x="8645782" y="718412"/>
                  <a:pt x="8639961" y="716632"/>
                </a:cubicBezTo>
                <a:cubicBezTo>
                  <a:pt x="8618706" y="711482"/>
                  <a:pt x="8602294" y="707176"/>
                  <a:pt x="8590724" y="703714"/>
                </a:cubicBezTo>
                <a:cubicBezTo>
                  <a:pt x="8579154" y="700253"/>
                  <a:pt x="8569831" y="696773"/>
                  <a:pt x="8562756" y="693275"/>
                </a:cubicBezTo>
                <a:cubicBezTo>
                  <a:pt x="8555681" y="689776"/>
                  <a:pt x="8550742" y="686628"/>
                  <a:pt x="8547941" y="683829"/>
                </a:cubicBezTo>
                <a:cubicBezTo>
                  <a:pt x="8539370" y="675749"/>
                  <a:pt x="8535084" y="666733"/>
                  <a:pt x="8535084" y="656784"/>
                </a:cubicBezTo>
                <a:cubicBezTo>
                  <a:pt x="8535084" y="651487"/>
                  <a:pt x="8536458" y="645956"/>
                  <a:pt x="8539204" y="640193"/>
                </a:cubicBezTo>
                <a:cubicBezTo>
                  <a:pt x="8541950" y="634430"/>
                  <a:pt x="8545704" y="629172"/>
                  <a:pt x="8550468" y="624419"/>
                </a:cubicBezTo>
                <a:cubicBezTo>
                  <a:pt x="8557233" y="617677"/>
                  <a:pt x="8565540" y="612568"/>
                  <a:pt x="8575390" y="609092"/>
                </a:cubicBezTo>
                <a:cubicBezTo>
                  <a:pt x="8585240" y="605617"/>
                  <a:pt x="8596504" y="603879"/>
                  <a:pt x="8609184" y="603879"/>
                </a:cubicBezTo>
                <a:cubicBezTo>
                  <a:pt x="8626574" y="603879"/>
                  <a:pt x="8643777" y="606184"/>
                  <a:pt x="8660792" y="610793"/>
                </a:cubicBezTo>
                <a:cubicBezTo>
                  <a:pt x="8677806" y="615402"/>
                  <a:pt x="8693193" y="621739"/>
                  <a:pt x="8706950" y="629804"/>
                </a:cubicBezTo>
                <a:cubicBezTo>
                  <a:pt x="8720708" y="637869"/>
                  <a:pt x="8731946" y="646992"/>
                  <a:pt x="8740662" y="657173"/>
                </a:cubicBezTo>
                <a:cubicBezTo>
                  <a:pt x="8753346" y="672533"/>
                  <a:pt x="8765062" y="694947"/>
                  <a:pt x="8775808" y="724416"/>
                </a:cubicBezTo>
                <a:lnTo>
                  <a:pt x="8792962" y="724416"/>
                </a:lnTo>
                <a:lnTo>
                  <a:pt x="8792962" y="598950"/>
                </a:lnTo>
                <a:lnTo>
                  <a:pt x="8775600" y="598950"/>
                </a:lnTo>
                <a:cubicBezTo>
                  <a:pt x="8770120" y="617452"/>
                  <a:pt x="8762340" y="626703"/>
                  <a:pt x="8752260" y="626703"/>
                </a:cubicBezTo>
                <a:cubicBezTo>
                  <a:pt x="8748054" y="626703"/>
                  <a:pt x="8738778" y="623245"/>
                  <a:pt x="8724433" y="616328"/>
                </a:cubicBezTo>
                <a:cubicBezTo>
                  <a:pt x="8685427" y="595868"/>
                  <a:pt x="8647171" y="585639"/>
                  <a:pt x="8609666" y="585639"/>
                </a:cubicBezTo>
                <a:close/>
                <a:moveTo>
                  <a:pt x="6622521" y="585639"/>
                </a:moveTo>
                <a:cubicBezTo>
                  <a:pt x="6586006" y="585639"/>
                  <a:pt x="6552052" y="593774"/>
                  <a:pt x="6520656" y="610044"/>
                </a:cubicBezTo>
                <a:cubicBezTo>
                  <a:pt x="6489261" y="626314"/>
                  <a:pt x="6464218" y="648337"/>
                  <a:pt x="6445527" y="676112"/>
                </a:cubicBezTo>
                <a:cubicBezTo>
                  <a:pt x="6426836" y="703888"/>
                  <a:pt x="6417490" y="733915"/>
                  <a:pt x="6417490" y="766194"/>
                </a:cubicBezTo>
                <a:cubicBezTo>
                  <a:pt x="6417490" y="790566"/>
                  <a:pt x="6422910" y="813838"/>
                  <a:pt x="6433751" y="836010"/>
                </a:cubicBezTo>
                <a:cubicBezTo>
                  <a:pt x="6444592" y="858182"/>
                  <a:pt x="6459699" y="877586"/>
                  <a:pt x="6479073" y="894222"/>
                </a:cubicBezTo>
                <a:cubicBezTo>
                  <a:pt x="6498448" y="910857"/>
                  <a:pt x="6520739" y="923690"/>
                  <a:pt x="6545949" y="932719"/>
                </a:cubicBezTo>
                <a:cubicBezTo>
                  <a:pt x="6571158" y="941748"/>
                  <a:pt x="6598128" y="946263"/>
                  <a:pt x="6626858" y="946263"/>
                </a:cubicBezTo>
                <a:cubicBezTo>
                  <a:pt x="6664495" y="946263"/>
                  <a:pt x="6699113" y="938267"/>
                  <a:pt x="6730712" y="922274"/>
                </a:cubicBezTo>
                <a:cubicBezTo>
                  <a:pt x="6762311" y="906281"/>
                  <a:pt x="6787355" y="884534"/>
                  <a:pt x="6805843" y="857033"/>
                </a:cubicBezTo>
                <a:cubicBezTo>
                  <a:pt x="6824332" y="829532"/>
                  <a:pt x="6833576" y="799445"/>
                  <a:pt x="6833576" y="766771"/>
                </a:cubicBezTo>
                <a:cubicBezTo>
                  <a:pt x="6833576" y="745141"/>
                  <a:pt x="6829002" y="723898"/>
                  <a:pt x="6819855" y="703040"/>
                </a:cubicBezTo>
                <a:cubicBezTo>
                  <a:pt x="6810708" y="682183"/>
                  <a:pt x="6797775" y="663318"/>
                  <a:pt x="6781057" y="646446"/>
                </a:cubicBezTo>
                <a:cubicBezTo>
                  <a:pt x="6761301" y="626642"/>
                  <a:pt x="6737977" y="611556"/>
                  <a:pt x="6711085" y="601189"/>
                </a:cubicBezTo>
                <a:cubicBezTo>
                  <a:pt x="6684192" y="590822"/>
                  <a:pt x="6654671" y="585639"/>
                  <a:pt x="6622521" y="585639"/>
                </a:cubicBezTo>
                <a:close/>
                <a:moveTo>
                  <a:pt x="5461400" y="585639"/>
                </a:moveTo>
                <a:lnTo>
                  <a:pt x="5352927" y="831365"/>
                </a:lnTo>
                <a:cubicBezTo>
                  <a:pt x="5337010" y="867210"/>
                  <a:pt x="5320820" y="891511"/>
                  <a:pt x="5304359" y="904270"/>
                </a:cubicBezTo>
                <a:cubicBezTo>
                  <a:pt x="5297500" y="909616"/>
                  <a:pt x="5291316" y="913423"/>
                  <a:pt x="5285806" y="915692"/>
                </a:cubicBezTo>
                <a:cubicBezTo>
                  <a:pt x="5280295" y="917960"/>
                  <a:pt x="5271363" y="919794"/>
                  <a:pt x="5259007" y="921194"/>
                </a:cubicBezTo>
                <a:lnTo>
                  <a:pt x="5259007" y="939854"/>
                </a:lnTo>
                <a:lnTo>
                  <a:pt x="5406643" y="939854"/>
                </a:lnTo>
                <a:lnTo>
                  <a:pt x="5406643" y="920951"/>
                </a:lnTo>
                <a:cubicBezTo>
                  <a:pt x="5397453" y="920491"/>
                  <a:pt x="5391285" y="919859"/>
                  <a:pt x="5388140" y="919054"/>
                </a:cubicBezTo>
                <a:cubicBezTo>
                  <a:pt x="5384996" y="918249"/>
                  <a:pt x="5381942" y="916969"/>
                  <a:pt x="5378982" y="915212"/>
                </a:cubicBezTo>
                <a:cubicBezTo>
                  <a:pt x="5372180" y="911381"/>
                  <a:pt x="5366951" y="906232"/>
                  <a:pt x="5363296" y="899766"/>
                </a:cubicBezTo>
                <a:cubicBezTo>
                  <a:pt x="5359641" y="893299"/>
                  <a:pt x="5357813" y="886720"/>
                  <a:pt x="5357813" y="880029"/>
                </a:cubicBezTo>
                <a:cubicBezTo>
                  <a:pt x="5357813" y="871943"/>
                  <a:pt x="5359589" y="862996"/>
                  <a:pt x="5363140" y="853188"/>
                </a:cubicBezTo>
                <a:lnTo>
                  <a:pt x="5372249" y="833861"/>
                </a:lnTo>
                <a:lnTo>
                  <a:pt x="5508415" y="833861"/>
                </a:lnTo>
                <a:lnTo>
                  <a:pt x="5512744" y="843497"/>
                </a:lnTo>
                <a:cubicBezTo>
                  <a:pt x="5513969" y="845782"/>
                  <a:pt x="5515068" y="848063"/>
                  <a:pt x="5516039" y="850339"/>
                </a:cubicBezTo>
                <a:cubicBezTo>
                  <a:pt x="5517011" y="852616"/>
                  <a:pt x="5517674" y="854109"/>
                  <a:pt x="5518029" y="854821"/>
                </a:cubicBezTo>
                <a:cubicBezTo>
                  <a:pt x="5525839" y="871621"/>
                  <a:pt x="5530859" y="883104"/>
                  <a:pt x="5533086" y="889270"/>
                </a:cubicBezTo>
                <a:cubicBezTo>
                  <a:pt x="5535313" y="895437"/>
                  <a:pt x="5536427" y="900429"/>
                  <a:pt x="5536427" y="904247"/>
                </a:cubicBezTo>
                <a:cubicBezTo>
                  <a:pt x="5536427" y="909629"/>
                  <a:pt x="5534085" y="913704"/>
                  <a:pt x="5529398" y="916474"/>
                </a:cubicBezTo>
                <a:cubicBezTo>
                  <a:pt x="5524712" y="919243"/>
                  <a:pt x="5516473" y="920627"/>
                  <a:pt x="5504680" y="920627"/>
                </a:cubicBezTo>
                <a:lnTo>
                  <a:pt x="5474171" y="920627"/>
                </a:lnTo>
                <a:lnTo>
                  <a:pt x="5474171" y="939854"/>
                </a:lnTo>
                <a:lnTo>
                  <a:pt x="5680305" y="939854"/>
                </a:lnTo>
                <a:lnTo>
                  <a:pt x="5680305" y="920627"/>
                </a:lnTo>
                <a:lnTo>
                  <a:pt x="5666185" y="920627"/>
                </a:lnTo>
                <a:cubicBezTo>
                  <a:pt x="5657589" y="920627"/>
                  <a:pt x="5650266" y="919437"/>
                  <a:pt x="5644218" y="917055"/>
                </a:cubicBezTo>
                <a:cubicBezTo>
                  <a:pt x="5638169" y="914674"/>
                  <a:pt x="5632666" y="910739"/>
                  <a:pt x="5627706" y="905250"/>
                </a:cubicBezTo>
                <a:cubicBezTo>
                  <a:pt x="5622747" y="899762"/>
                  <a:pt x="5618367" y="893826"/>
                  <a:pt x="5614567" y="887443"/>
                </a:cubicBezTo>
                <a:lnTo>
                  <a:pt x="5476895" y="585639"/>
                </a:lnTo>
                <a:close/>
                <a:moveTo>
                  <a:pt x="4508900" y="585639"/>
                </a:moveTo>
                <a:lnTo>
                  <a:pt x="4400426" y="831365"/>
                </a:lnTo>
                <a:cubicBezTo>
                  <a:pt x="4384510" y="867210"/>
                  <a:pt x="4368320" y="891511"/>
                  <a:pt x="4351859" y="904270"/>
                </a:cubicBezTo>
                <a:cubicBezTo>
                  <a:pt x="4345000" y="909616"/>
                  <a:pt x="4338816" y="913423"/>
                  <a:pt x="4333306" y="915692"/>
                </a:cubicBezTo>
                <a:cubicBezTo>
                  <a:pt x="4327796" y="917960"/>
                  <a:pt x="4318862" y="919794"/>
                  <a:pt x="4306507" y="921194"/>
                </a:cubicBezTo>
                <a:lnTo>
                  <a:pt x="4306507" y="939854"/>
                </a:lnTo>
                <a:lnTo>
                  <a:pt x="4454143" y="939854"/>
                </a:lnTo>
                <a:lnTo>
                  <a:pt x="4454143" y="920951"/>
                </a:lnTo>
                <a:cubicBezTo>
                  <a:pt x="4444953" y="920491"/>
                  <a:pt x="4438786" y="919859"/>
                  <a:pt x="4435640" y="919054"/>
                </a:cubicBezTo>
                <a:cubicBezTo>
                  <a:pt x="4432496" y="918249"/>
                  <a:pt x="4429442" y="916969"/>
                  <a:pt x="4426482" y="915212"/>
                </a:cubicBezTo>
                <a:cubicBezTo>
                  <a:pt x="4419680" y="911381"/>
                  <a:pt x="4414451" y="906232"/>
                  <a:pt x="4410796" y="899766"/>
                </a:cubicBezTo>
                <a:cubicBezTo>
                  <a:pt x="4407141" y="893299"/>
                  <a:pt x="4405315" y="886720"/>
                  <a:pt x="4405315" y="880029"/>
                </a:cubicBezTo>
                <a:cubicBezTo>
                  <a:pt x="4405315" y="871943"/>
                  <a:pt x="4407089" y="862996"/>
                  <a:pt x="4410640" y="853188"/>
                </a:cubicBezTo>
                <a:lnTo>
                  <a:pt x="4419749" y="833861"/>
                </a:lnTo>
                <a:lnTo>
                  <a:pt x="4555915" y="833861"/>
                </a:lnTo>
                <a:lnTo>
                  <a:pt x="4560244" y="843497"/>
                </a:lnTo>
                <a:cubicBezTo>
                  <a:pt x="4561469" y="845782"/>
                  <a:pt x="4562568" y="848063"/>
                  <a:pt x="4563539" y="850339"/>
                </a:cubicBezTo>
                <a:cubicBezTo>
                  <a:pt x="4564511" y="852616"/>
                  <a:pt x="4565174" y="854109"/>
                  <a:pt x="4565528" y="854821"/>
                </a:cubicBezTo>
                <a:cubicBezTo>
                  <a:pt x="4573339" y="871621"/>
                  <a:pt x="4578359" y="883104"/>
                  <a:pt x="4580587" y="889270"/>
                </a:cubicBezTo>
                <a:cubicBezTo>
                  <a:pt x="4582814" y="895437"/>
                  <a:pt x="4583928" y="900429"/>
                  <a:pt x="4583928" y="904247"/>
                </a:cubicBezTo>
                <a:cubicBezTo>
                  <a:pt x="4583928" y="909629"/>
                  <a:pt x="4581585" y="913704"/>
                  <a:pt x="4576899" y="916474"/>
                </a:cubicBezTo>
                <a:cubicBezTo>
                  <a:pt x="4572212" y="919243"/>
                  <a:pt x="4563973" y="920627"/>
                  <a:pt x="4552180" y="920627"/>
                </a:cubicBezTo>
                <a:lnTo>
                  <a:pt x="4521672" y="920627"/>
                </a:lnTo>
                <a:lnTo>
                  <a:pt x="4521672" y="939854"/>
                </a:lnTo>
                <a:lnTo>
                  <a:pt x="4727805" y="939854"/>
                </a:lnTo>
                <a:lnTo>
                  <a:pt x="4727805" y="920627"/>
                </a:lnTo>
                <a:lnTo>
                  <a:pt x="4713685" y="920627"/>
                </a:lnTo>
                <a:cubicBezTo>
                  <a:pt x="4705088" y="920627"/>
                  <a:pt x="4697766" y="919437"/>
                  <a:pt x="4691718" y="917055"/>
                </a:cubicBezTo>
                <a:cubicBezTo>
                  <a:pt x="4685670" y="914674"/>
                  <a:pt x="4680166" y="910739"/>
                  <a:pt x="4675206" y="905250"/>
                </a:cubicBezTo>
                <a:cubicBezTo>
                  <a:pt x="4670247" y="899762"/>
                  <a:pt x="4665868" y="893826"/>
                  <a:pt x="4662067" y="887443"/>
                </a:cubicBezTo>
                <a:lnTo>
                  <a:pt x="4524395" y="585639"/>
                </a:lnTo>
                <a:close/>
                <a:moveTo>
                  <a:pt x="3649505" y="585639"/>
                </a:moveTo>
                <a:cubicBezTo>
                  <a:pt x="3613706" y="585639"/>
                  <a:pt x="3581363" y="596310"/>
                  <a:pt x="3552474" y="617652"/>
                </a:cubicBezTo>
                <a:cubicBezTo>
                  <a:pt x="3535930" y="626095"/>
                  <a:pt x="3520861" y="638507"/>
                  <a:pt x="3507264" y="654889"/>
                </a:cubicBezTo>
                <a:cubicBezTo>
                  <a:pt x="3493669" y="671271"/>
                  <a:pt x="3483304" y="688954"/>
                  <a:pt x="3476170" y="707940"/>
                </a:cubicBezTo>
                <a:cubicBezTo>
                  <a:pt x="3469035" y="726925"/>
                  <a:pt x="3465468" y="746046"/>
                  <a:pt x="3465468" y="765304"/>
                </a:cubicBezTo>
                <a:cubicBezTo>
                  <a:pt x="3465468" y="797700"/>
                  <a:pt x="3474501" y="827850"/>
                  <a:pt x="3492566" y="855753"/>
                </a:cubicBezTo>
                <a:cubicBezTo>
                  <a:pt x="3510630" y="883656"/>
                  <a:pt x="3534908" y="905798"/>
                  <a:pt x="3565400" y="922182"/>
                </a:cubicBezTo>
                <a:cubicBezTo>
                  <a:pt x="3595891" y="938565"/>
                  <a:pt x="3628840" y="946756"/>
                  <a:pt x="3664249" y="946756"/>
                </a:cubicBezTo>
                <a:cubicBezTo>
                  <a:pt x="3720724" y="946756"/>
                  <a:pt x="3766130" y="925663"/>
                  <a:pt x="3800465" y="883476"/>
                </a:cubicBezTo>
                <a:cubicBezTo>
                  <a:pt x="3808340" y="873611"/>
                  <a:pt x="3814670" y="863815"/>
                  <a:pt x="3819455" y="854089"/>
                </a:cubicBezTo>
                <a:cubicBezTo>
                  <a:pt x="3824240" y="844362"/>
                  <a:pt x="3828700" y="830061"/>
                  <a:pt x="3832837" y="811183"/>
                </a:cubicBezTo>
                <a:lnTo>
                  <a:pt x="3815624" y="811183"/>
                </a:lnTo>
                <a:cubicBezTo>
                  <a:pt x="3809985" y="828623"/>
                  <a:pt x="3804742" y="841911"/>
                  <a:pt x="3799893" y="851048"/>
                </a:cubicBezTo>
                <a:cubicBezTo>
                  <a:pt x="3795044" y="860185"/>
                  <a:pt x="3788609" y="869401"/>
                  <a:pt x="3780587" y="878696"/>
                </a:cubicBezTo>
                <a:cubicBezTo>
                  <a:pt x="3771110" y="889378"/>
                  <a:pt x="3760582" y="898404"/>
                  <a:pt x="3749003" y="905776"/>
                </a:cubicBezTo>
                <a:cubicBezTo>
                  <a:pt x="3737424" y="913148"/>
                  <a:pt x="3724984" y="918699"/>
                  <a:pt x="3711682" y="922428"/>
                </a:cubicBezTo>
                <a:cubicBezTo>
                  <a:pt x="3698380" y="926158"/>
                  <a:pt x="3684422" y="928022"/>
                  <a:pt x="3669810" y="928022"/>
                </a:cubicBezTo>
                <a:cubicBezTo>
                  <a:pt x="3654191" y="928022"/>
                  <a:pt x="3639936" y="925623"/>
                  <a:pt x="3627045" y="920824"/>
                </a:cubicBezTo>
                <a:cubicBezTo>
                  <a:pt x="3614154" y="916025"/>
                  <a:pt x="3603705" y="910180"/>
                  <a:pt x="3595699" y="903288"/>
                </a:cubicBezTo>
                <a:cubicBezTo>
                  <a:pt x="3587372" y="893356"/>
                  <a:pt x="3580796" y="882688"/>
                  <a:pt x="3575970" y="871284"/>
                </a:cubicBezTo>
                <a:cubicBezTo>
                  <a:pt x="3571144" y="859880"/>
                  <a:pt x="3567544" y="845647"/>
                  <a:pt x="3565172" y="828586"/>
                </a:cubicBezTo>
                <a:cubicBezTo>
                  <a:pt x="3562799" y="811525"/>
                  <a:pt x="3561614" y="791734"/>
                  <a:pt x="3561614" y="769213"/>
                </a:cubicBezTo>
                <a:cubicBezTo>
                  <a:pt x="3561614" y="730362"/>
                  <a:pt x="3564933" y="698643"/>
                  <a:pt x="3571573" y="674056"/>
                </a:cubicBezTo>
                <a:cubicBezTo>
                  <a:pt x="3578213" y="649469"/>
                  <a:pt x="3588191" y="631544"/>
                  <a:pt x="3601505" y="620281"/>
                </a:cubicBezTo>
                <a:cubicBezTo>
                  <a:pt x="3614820" y="609018"/>
                  <a:pt x="3632108" y="603386"/>
                  <a:pt x="3653372" y="603386"/>
                </a:cubicBezTo>
                <a:cubicBezTo>
                  <a:pt x="3671435" y="603386"/>
                  <a:pt x="3689113" y="607507"/>
                  <a:pt x="3706403" y="615748"/>
                </a:cubicBezTo>
                <a:cubicBezTo>
                  <a:pt x="3723694" y="623989"/>
                  <a:pt x="3739708" y="636013"/>
                  <a:pt x="3754445" y="651819"/>
                </a:cubicBezTo>
                <a:cubicBezTo>
                  <a:pt x="3769182" y="667626"/>
                  <a:pt x="3781872" y="686279"/>
                  <a:pt x="3792515" y="707778"/>
                </a:cubicBezTo>
                <a:cubicBezTo>
                  <a:pt x="3796927" y="716444"/>
                  <a:pt x="3800340" y="724354"/>
                  <a:pt x="3802755" y="731509"/>
                </a:cubicBezTo>
                <a:cubicBezTo>
                  <a:pt x="3805170" y="738664"/>
                  <a:pt x="3808040" y="749364"/>
                  <a:pt x="3811365" y="763609"/>
                </a:cubicBezTo>
                <a:lnTo>
                  <a:pt x="3828489" y="763609"/>
                </a:lnTo>
                <a:lnTo>
                  <a:pt x="3821190" y="591308"/>
                </a:lnTo>
                <a:lnTo>
                  <a:pt x="3805326" y="591308"/>
                </a:lnTo>
                <a:cubicBezTo>
                  <a:pt x="3788081" y="615344"/>
                  <a:pt x="3774576" y="627362"/>
                  <a:pt x="3764811" y="627362"/>
                </a:cubicBezTo>
                <a:cubicBezTo>
                  <a:pt x="3760708" y="627362"/>
                  <a:pt x="3753919" y="624079"/>
                  <a:pt x="3744444" y="617514"/>
                </a:cubicBezTo>
                <a:cubicBezTo>
                  <a:pt x="3734035" y="609805"/>
                  <a:pt x="3723984" y="603625"/>
                  <a:pt x="3714291" y="598971"/>
                </a:cubicBezTo>
                <a:cubicBezTo>
                  <a:pt x="3704598" y="594317"/>
                  <a:pt x="3694308" y="590931"/>
                  <a:pt x="3683419" y="588814"/>
                </a:cubicBezTo>
                <a:cubicBezTo>
                  <a:pt x="3672531" y="586697"/>
                  <a:pt x="3661226" y="585639"/>
                  <a:pt x="3649505" y="585639"/>
                </a:cubicBezTo>
                <a:close/>
                <a:moveTo>
                  <a:pt x="3214513" y="507746"/>
                </a:moveTo>
                <a:lnTo>
                  <a:pt x="3165033" y="584653"/>
                </a:lnTo>
                <a:lnTo>
                  <a:pt x="3181683" y="584653"/>
                </a:lnTo>
                <a:lnTo>
                  <a:pt x="3321558" y="507746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98938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826273D8-6EE2-4051-2A9B-41893C78C8BF}"/>
              </a:ext>
            </a:extLst>
          </p:cNvPr>
          <p:cNvSpPr/>
          <p:nvPr/>
        </p:nvSpPr>
        <p:spPr>
          <a:xfrm>
            <a:off x="7488806" y="3726612"/>
            <a:ext cx="1935914" cy="2700067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A1ADBFB-468D-DDAF-82C9-34E0B5BBB121}"/>
              </a:ext>
            </a:extLst>
          </p:cNvPr>
          <p:cNvSpPr txBox="1"/>
          <p:nvPr/>
        </p:nvSpPr>
        <p:spPr>
          <a:xfrm>
            <a:off x="255918" y="3861759"/>
            <a:ext cx="572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C91A07D-7912-AC9F-175C-B8005579CFE3}"/>
              </a:ext>
            </a:extLst>
          </p:cNvPr>
          <p:cNvSpPr txBox="1"/>
          <p:nvPr/>
        </p:nvSpPr>
        <p:spPr>
          <a:xfrm>
            <a:off x="2909977" y="3861759"/>
            <a:ext cx="572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431F572-C3FA-0EB1-4425-96649B264155}"/>
              </a:ext>
            </a:extLst>
          </p:cNvPr>
          <p:cNvSpPr txBox="1"/>
          <p:nvPr/>
        </p:nvSpPr>
        <p:spPr>
          <a:xfrm>
            <a:off x="5361317" y="3861759"/>
            <a:ext cx="572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B0523FEA-C7D0-7E16-0A11-9C0FC54B9993}"/>
              </a:ext>
            </a:extLst>
          </p:cNvPr>
          <p:cNvSpPr txBox="1"/>
          <p:nvPr/>
        </p:nvSpPr>
        <p:spPr>
          <a:xfrm>
            <a:off x="7631503" y="3861759"/>
            <a:ext cx="572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04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EE1A4314-2E9D-E0E7-8816-02F0168FB29E}"/>
              </a:ext>
            </a:extLst>
          </p:cNvPr>
          <p:cNvSpPr txBox="1"/>
          <p:nvPr/>
        </p:nvSpPr>
        <p:spPr>
          <a:xfrm>
            <a:off x="7622538" y="4364707"/>
            <a:ext cx="1650520" cy="165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</a:pPr>
            <a:r>
              <a:rPr lang="fr-FR" sz="12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- Compléter les éléments relatifs à la procédure de soins</a:t>
            </a:r>
            <a:endParaRPr lang="fr-FR" sz="1200" b="1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fr-FR" sz="1200" b="1" dirty="0"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- Compléter le code CCAM : en cas de doute : </a:t>
            </a:r>
            <a:r>
              <a:rPr lang="fr-FR" sz="1200" b="1" u="sng" dirty="0">
                <a:solidFill>
                  <a:srgbClr val="467886"/>
                </a:solidFill>
                <a:effectLst/>
                <a:ea typeface="Times New Roman" panose="02020603050405020304" pitchFamily="18" charset="0"/>
                <a:cs typeface="Aptos" panose="020B0004020202020204" pitchFamily="34" charset="0"/>
                <a:hlinkClick r:id="rId2"/>
              </a:rPr>
              <a:t>https://www.aideaucodage.fr/ccam</a:t>
            </a:r>
            <a:endParaRPr lang="fr-FR" sz="1200" b="1" dirty="0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D23E1F35-6463-7BED-2B82-AC866290E6C1}"/>
              </a:ext>
            </a:extLst>
          </p:cNvPr>
          <p:cNvSpPr/>
          <p:nvPr/>
        </p:nvSpPr>
        <p:spPr>
          <a:xfrm>
            <a:off x="8215224" y="2964612"/>
            <a:ext cx="483078" cy="461665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AED4AC74-C1F3-D0AF-6994-B8313705DCC1}"/>
              </a:ext>
            </a:extLst>
          </p:cNvPr>
          <p:cNvSpPr txBox="1"/>
          <p:nvPr/>
        </p:nvSpPr>
        <p:spPr>
          <a:xfrm>
            <a:off x="5155297" y="4403252"/>
            <a:ext cx="1919866" cy="146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</a:pPr>
            <a:r>
              <a:rPr lang="fr-FR" sz="12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- Compléter l’ensemble des champs et notamment le score ASA</a:t>
            </a:r>
            <a:endParaRPr lang="fr-FR" sz="1200" b="1" dirty="0">
              <a:solidFill>
                <a:schemeClr val="bg1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fr-FR" sz="12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- Compléter le CIM 10 : en cas de doute : </a:t>
            </a:r>
            <a:r>
              <a:rPr lang="fr-FR" sz="1200" b="1" u="sng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Aptos" panose="020B00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https://www.aideaucodage.fr/cim</a:t>
            </a:r>
            <a:endParaRPr lang="fr-FR" sz="1200" b="1" dirty="0">
              <a:solidFill>
                <a:schemeClr val="bg1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950B3C2F-365F-41CE-965A-65733FFAAEE7}"/>
              </a:ext>
            </a:extLst>
          </p:cNvPr>
          <p:cNvSpPr txBox="1"/>
          <p:nvPr/>
        </p:nvSpPr>
        <p:spPr>
          <a:xfrm>
            <a:off x="2783328" y="4676098"/>
            <a:ext cx="1919866" cy="929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</a:pPr>
            <a:r>
              <a:rPr lang="fr-FR" sz="12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- Choisir les champs d’activité de l’évènement en fonction de l’évènement déclaré</a:t>
            </a:r>
            <a:endParaRPr lang="fr-FR" sz="1200" b="1" dirty="0">
              <a:solidFill>
                <a:schemeClr val="bg1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47C7E645-371F-019A-CA9A-7715A991B52B}"/>
              </a:ext>
            </a:extLst>
          </p:cNvPr>
          <p:cNvSpPr txBox="1"/>
          <p:nvPr/>
        </p:nvSpPr>
        <p:spPr>
          <a:xfrm>
            <a:off x="141127" y="4209978"/>
            <a:ext cx="1919866" cy="24159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</a:pPr>
            <a:r>
              <a:rPr lang="fr-FR" sz="12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- Choisir ou non une situation à risque correspondant à l’évènement déclaré</a:t>
            </a:r>
          </a:p>
          <a:p>
            <a:pPr lvl="0">
              <a:lnSpc>
                <a:spcPct val="115000"/>
              </a:lnSpc>
            </a:pPr>
            <a:r>
              <a:rPr lang="fr-FR" sz="12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- Détailler le résumé clinique dans le point « que s’est-il passé »</a:t>
            </a:r>
            <a:endParaRPr lang="fr-FR" sz="1200" b="1" dirty="0">
              <a:solidFill>
                <a:schemeClr val="bg1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</a:pPr>
            <a:r>
              <a:rPr lang="fr-FR" sz="12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-Attention à l’anonymisation des noms et lieux</a:t>
            </a:r>
            <a:endParaRPr lang="fr-FR" sz="1200" b="1" dirty="0">
              <a:solidFill>
                <a:schemeClr val="bg1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Aptos" panose="020B0004020202020204" pitchFamily="34" charset="0"/>
              <a:buChar char="-"/>
            </a:pPr>
            <a:endParaRPr lang="fr-FR" sz="1200" b="1" dirty="0">
              <a:solidFill>
                <a:schemeClr val="bg1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8CACA40-96C4-5C27-E13F-E00845D09E4D}"/>
              </a:ext>
            </a:extLst>
          </p:cNvPr>
          <p:cNvSpPr txBox="1"/>
          <p:nvPr/>
        </p:nvSpPr>
        <p:spPr>
          <a:xfrm>
            <a:off x="114300" y="2294278"/>
            <a:ext cx="1943099" cy="361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</a:pPr>
            <a:r>
              <a:rPr lang="fr-FR" sz="1600" b="1" dirty="0">
                <a:solidFill>
                  <a:schemeClr val="bg1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Situation à risque</a:t>
            </a:r>
            <a:endParaRPr lang="fr-FR" sz="1600" b="1" dirty="0">
              <a:solidFill>
                <a:schemeClr val="bg1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6242A94-2E13-DE2B-6D2A-8A850D237872}"/>
              </a:ext>
            </a:extLst>
          </p:cNvPr>
          <p:cNvSpPr txBox="1"/>
          <p:nvPr/>
        </p:nvSpPr>
        <p:spPr>
          <a:xfrm>
            <a:off x="2867026" y="1999003"/>
            <a:ext cx="1771650" cy="927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</a:pPr>
            <a:r>
              <a:rPr lang="fr-FR" sz="1600" b="1" dirty="0">
                <a:solidFill>
                  <a:schemeClr val="bg1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Information déclarant et établissement</a:t>
            </a:r>
            <a:endParaRPr lang="fr-FR" sz="1600" b="1" dirty="0">
              <a:solidFill>
                <a:schemeClr val="bg1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344177A-0A5B-2EC1-9ED1-7984FCDDE0E9}"/>
              </a:ext>
            </a:extLst>
          </p:cNvPr>
          <p:cNvSpPr txBox="1"/>
          <p:nvPr/>
        </p:nvSpPr>
        <p:spPr>
          <a:xfrm>
            <a:off x="5295901" y="2027578"/>
            <a:ext cx="1543049" cy="644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</a:pPr>
            <a:r>
              <a:rPr lang="fr-FR" sz="1600" b="1" dirty="0">
                <a:solidFill>
                  <a:schemeClr val="bg1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Information sur le Patient</a:t>
            </a:r>
            <a:endParaRPr lang="fr-FR" sz="1600" b="1" dirty="0">
              <a:solidFill>
                <a:schemeClr val="bg1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0994C4D1-6C91-5EA1-A1E4-6776025AA4F0}"/>
              </a:ext>
            </a:extLst>
          </p:cNvPr>
          <p:cNvSpPr/>
          <p:nvPr/>
        </p:nvSpPr>
        <p:spPr>
          <a:xfrm>
            <a:off x="7480718" y="2060575"/>
            <a:ext cx="1935914" cy="828675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2CD4A1AE-A657-C28B-9A89-52A03314E6B9}"/>
              </a:ext>
            </a:extLst>
          </p:cNvPr>
          <p:cNvSpPr txBox="1"/>
          <p:nvPr/>
        </p:nvSpPr>
        <p:spPr>
          <a:xfrm>
            <a:off x="7648576" y="2046628"/>
            <a:ext cx="1543049" cy="644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</a:pPr>
            <a:r>
              <a:rPr lang="fr-FR" sz="1600" b="1" dirty="0">
                <a:ea typeface="Aptos" panose="020B0004020202020204" pitchFamily="34" charset="0"/>
                <a:cs typeface="Times New Roman" panose="02020603050405020304" pitchFamily="18" charset="0"/>
              </a:rPr>
              <a:t>Procédure de soin</a:t>
            </a:r>
            <a:endParaRPr lang="fr-FR" sz="1600" b="1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Image 14" descr="Une image contenant texte, Police, logo, cercle&#10;&#10;Description générée automatiquement">
            <a:extLst>
              <a:ext uri="{FF2B5EF4-FFF2-40B4-BE49-F238E27FC236}">
                <a16:creationId xmlns:a16="http://schemas.microsoft.com/office/drawing/2014/main" id="{87AD97B5-A96E-F163-67F2-CCD5646E41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762" y="126460"/>
            <a:ext cx="1258398" cy="1258398"/>
          </a:xfrm>
          <a:prstGeom prst="rect">
            <a:avLst/>
          </a:prstGeom>
          <a:gradFill>
            <a:gsLst>
              <a:gs pos="95000">
                <a:srgbClr val="002537"/>
              </a:gs>
              <a:gs pos="41000">
                <a:srgbClr val="386480"/>
              </a:gs>
              <a:gs pos="99500">
                <a:srgbClr val="8BCEED"/>
              </a:gs>
              <a:gs pos="0">
                <a:schemeClr val="accent1">
                  <a:lumMod val="45000"/>
                  <a:lumOff val="55000"/>
                </a:schemeClr>
              </a:gs>
            </a:gsLst>
            <a:lin ang="3000000" scaled="0"/>
          </a:gradFill>
          <a:ln w="57150" cap="rnd">
            <a:solidFill>
              <a:schemeClr val="bg1">
                <a:alpha val="44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7580935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DF6FBB5C-216B-388C-EB81-71665AF7887E}"/>
              </a:ext>
            </a:extLst>
          </p:cNvPr>
          <p:cNvSpPr/>
          <p:nvPr/>
        </p:nvSpPr>
        <p:spPr>
          <a:xfrm>
            <a:off x="143367" y="500375"/>
            <a:ext cx="11899334" cy="4007948"/>
          </a:xfrm>
          <a:prstGeom prst="rect">
            <a:avLst/>
          </a:prstGeom>
          <a:gradFill flip="none" rotWithShape="1">
            <a:gsLst>
              <a:gs pos="95000">
                <a:srgbClr val="002537"/>
              </a:gs>
              <a:gs pos="41000">
                <a:srgbClr val="386480"/>
              </a:gs>
              <a:gs pos="99500">
                <a:srgbClr val="8BCEED"/>
              </a:gs>
              <a:gs pos="0">
                <a:schemeClr val="accent1">
                  <a:lumMod val="45000"/>
                  <a:lumOff val="55000"/>
                </a:schemeClr>
              </a:gs>
            </a:gsLst>
            <a:lin ang="30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Forme libre : forme 2">
            <a:extLst>
              <a:ext uri="{FF2B5EF4-FFF2-40B4-BE49-F238E27FC236}">
                <a16:creationId xmlns:a16="http://schemas.microsoft.com/office/drawing/2014/main" id="{6A21450C-E243-3095-36B5-2853CE31B0C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266727" y="2967335"/>
                </a:moveTo>
                <a:cubicBezTo>
                  <a:pt x="224231" y="2967335"/>
                  <a:pt x="189781" y="3001785"/>
                  <a:pt x="189781" y="3044281"/>
                </a:cubicBezTo>
                <a:lnTo>
                  <a:pt x="189781" y="3352054"/>
                </a:lnTo>
                <a:cubicBezTo>
                  <a:pt x="189781" y="3394550"/>
                  <a:pt x="224231" y="3429000"/>
                  <a:pt x="266727" y="3429000"/>
                </a:cubicBezTo>
                <a:lnTo>
                  <a:pt x="11882862" y="3429000"/>
                </a:lnTo>
                <a:cubicBezTo>
                  <a:pt x="11925358" y="3429000"/>
                  <a:pt x="11959808" y="3394550"/>
                  <a:pt x="11959808" y="3352054"/>
                </a:cubicBezTo>
                <a:lnTo>
                  <a:pt x="11959808" y="3044281"/>
                </a:lnTo>
                <a:cubicBezTo>
                  <a:pt x="11959808" y="3001785"/>
                  <a:pt x="11925358" y="2967335"/>
                  <a:pt x="11882862" y="2967335"/>
                </a:cubicBezTo>
                <a:close/>
                <a:moveTo>
                  <a:pt x="3391279" y="1284224"/>
                </a:moveTo>
                <a:lnTo>
                  <a:pt x="3453993" y="1424727"/>
                </a:lnTo>
                <a:lnTo>
                  <a:pt x="3330251" y="1424727"/>
                </a:lnTo>
                <a:close/>
                <a:moveTo>
                  <a:pt x="2952697" y="1201894"/>
                </a:moveTo>
                <a:lnTo>
                  <a:pt x="2952697" y="1220628"/>
                </a:lnTo>
                <a:lnTo>
                  <a:pt x="2967052" y="1220628"/>
                </a:lnTo>
                <a:cubicBezTo>
                  <a:pt x="2985108" y="1220628"/>
                  <a:pt x="2998679" y="1224644"/>
                  <a:pt x="3007766" y="1232675"/>
                </a:cubicBezTo>
                <a:cubicBezTo>
                  <a:pt x="3012273" y="1236227"/>
                  <a:pt x="3015712" y="1240808"/>
                  <a:pt x="3018085" y="1246420"/>
                </a:cubicBezTo>
                <a:cubicBezTo>
                  <a:pt x="3020457" y="1252031"/>
                  <a:pt x="3022266" y="1259972"/>
                  <a:pt x="3023511" y="1270243"/>
                </a:cubicBezTo>
                <a:cubicBezTo>
                  <a:pt x="3023511" y="1296757"/>
                  <a:pt x="3023511" y="1338388"/>
                  <a:pt x="3023511" y="1395136"/>
                </a:cubicBezTo>
                <a:cubicBezTo>
                  <a:pt x="3023511" y="1409001"/>
                  <a:pt x="3023511" y="1419400"/>
                  <a:pt x="3023511" y="1426333"/>
                </a:cubicBezTo>
                <a:cubicBezTo>
                  <a:pt x="3023511" y="1433266"/>
                  <a:pt x="3023511" y="1440521"/>
                  <a:pt x="3023511" y="1448098"/>
                </a:cubicBezTo>
                <a:cubicBezTo>
                  <a:pt x="3023511" y="1455675"/>
                  <a:pt x="3023511" y="1464220"/>
                  <a:pt x="3023511" y="1473734"/>
                </a:cubicBezTo>
                <a:cubicBezTo>
                  <a:pt x="3023511" y="1493145"/>
                  <a:pt x="3018951" y="1507414"/>
                  <a:pt x="3009830" y="1516539"/>
                </a:cubicBezTo>
                <a:cubicBezTo>
                  <a:pt x="3000710" y="1525665"/>
                  <a:pt x="2986451" y="1530228"/>
                  <a:pt x="2967052" y="1530228"/>
                </a:cubicBezTo>
                <a:lnTo>
                  <a:pt x="2952697" y="1530228"/>
                </a:lnTo>
                <a:lnTo>
                  <a:pt x="2952697" y="1549454"/>
                </a:lnTo>
                <a:lnTo>
                  <a:pt x="3175426" y="1549454"/>
                </a:lnTo>
                <a:lnTo>
                  <a:pt x="3175426" y="1530228"/>
                </a:lnTo>
                <a:lnTo>
                  <a:pt x="3160825" y="1530228"/>
                </a:lnTo>
                <a:cubicBezTo>
                  <a:pt x="3141652" y="1530228"/>
                  <a:pt x="3127531" y="1525689"/>
                  <a:pt x="3118461" y="1516613"/>
                </a:cubicBezTo>
                <a:cubicBezTo>
                  <a:pt x="3109390" y="1507536"/>
                  <a:pt x="3104855" y="1493243"/>
                  <a:pt x="3104855" y="1473734"/>
                </a:cubicBezTo>
                <a:lnTo>
                  <a:pt x="3104855" y="1277122"/>
                </a:lnTo>
                <a:cubicBezTo>
                  <a:pt x="3104855" y="1257499"/>
                  <a:pt x="3109363" y="1243179"/>
                  <a:pt x="3118378" y="1234158"/>
                </a:cubicBezTo>
                <a:cubicBezTo>
                  <a:pt x="3127393" y="1225138"/>
                  <a:pt x="3141542" y="1220628"/>
                  <a:pt x="3160825" y="1220628"/>
                </a:cubicBezTo>
                <a:lnTo>
                  <a:pt x="3175426" y="1220628"/>
                </a:lnTo>
                <a:lnTo>
                  <a:pt x="3175426" y="1201894"/>
                </a:lnTo>
                <a:close/>
                <a:moveTo>
                  <a:pt x="2512237" y="1201894"/>
                </a:moveTo>
                <a:lnTo>
                  <a:pt x="2512237" y="1220628"/>
                </a:lnTo>
                <a:lnTo>
                  <a:pt x="2526353" y="1220628"/>
                </a:lnTo>
                <a:cubicBezTo>
                  <a:pt x="2545859" y="1220628"/>
                  <a:pt x="2560145" y="1225164"/>
                  <a:pt x="2569210" y="1234235"/>
                </a:cubicBezTo>
                <a:cubicBezTo>
                  <a:pt x="2578275" y="1243307"/>
                  <a:pt x="2582808" y="1257604"/>
                  <a:pt x="2582808" y="1277126"/>
                </a:cubicBezTo>
                <a:lnTo>
                  <a:pt x="2582808" y="1473741"/>
                </a:lnTo>
                <a:cubicBezTo>
                  <a:pt x="2582808" y="1511728"/>
                  <a:pt x="2563989" y="1530721"/>
                  <a:pt x="2526353" y="1530721"/>
                </a:cubicBezTo>
                <a:lnTo>
                  <a:pt x="2512237" y="1530721"/>
                </a:lnTo>
                <a:lnTo>
                  <a:pt x="2512976" y="1549454"/>
                </a:lnTo>
                <a:lnTo>
                  <a:pt x="2890366" y="1549454"/>
                </a:lnTo>
                <a:lnTo>
                  <a:pt x="2890366" y="1400644"/>
                </a:lnTo>
                <a:lnTo>
                  <a:pt x="2872491" y="1400644"/>
                </a:lnTo>
                <a:cubicBezTo>
                  <a:pt x="2866380" y="1422397"/>
                  <a:pt x="2860882" y="1438872"/>
                  <a:pt x="2855995" y="1450070"/>
                </a:cubicBezTo>
                <a:cubicBezTo>
                  <a:pt x="2847599" y="1469361"/>
                  <a:pt x="2835790" y="1485454"/>
                  <a:pt x="2820569" y="1498349"/>
                </a:cubicBezTo>
                <a:cubicBezTo>
                  <a:pt x="2811706" y="1505969"/>
                  <a:pt x="2802276" y="1512127"/>
                  <a:pt x="2792280" y="1516821"/>
                </a:cubicBezTo>
                <a:cubicBezTo>
                  <a:pt x="2782284" y="1521514"/>
                  <a:pt x="2770858" y="1525004"/>
                  <a:pt x="2758003" y="1527291"/>
                </a:cubicBezTo>
                <a:cubicBezTo>
                  <a:pt x="2745148" y="1529577"/>
                  <a:pt x="2730669" y="1530721"/>
                  <a:pt x="2714564" y="1530721"/>
                </a:cubicBezTo>
                <a:lnTo>
                  <a:pt x="2664152" y="1530721"/>
                </a:lnTo>
                <a:lnTo>
                  <a:pt x="2664152" y="1389478"/>
                </a:lnTo>
                <a:lnTo>
                  <a:pt x="2672995" y="1389478"/>
                </a:lnTo>
                <a:cubicBezTo>
                  <a:pt x="2698130" y="1389478"/>
                  <a:pt x="2717332" y="1397665"/>
                  <a:pt x="2730602" y="1414039"/>
                </a:cubicBezTo>
                <a:cubicBezTo>
                  <a:pt x="2735766" y="1420659"/>
                  <a:pt x="2739918" y="1427110"/>
                  <a:pt x="2743058" y="1433393"/>
                </a:cubicBezTo>
                <a:cubicBezTo>
                  <a:pt x="2746198" y="1439676"/>
                  <a:pt x="2749071" y="1447991"/>
                  <a:pt x="2751677" y="1458339"/>
                </a:cubicBezTo>
                <a:cubicBezTo>
                  <a:pt x="2754284" y="1468687"/>
                  <a:pt x="2756763" y="1481116"/>
                  <a:pt x="2759115" y="1495626"/>
                </a:cubicBezTo>
                <a:lnTo>
                  <a:pt x="2777020" y="1495626"/>
                </a:lnTo>
                <a:lnTo>
                  <a:pt x="2777020" y="1264177"/>
                </a:lnTo>
                <a:lnTo>
                  <a:pt x="2758976" y="1264177"/>
                </a:lnTo>
                <a:cubicBezTo>
                  <a:pt x="2757048" y="1280381"/>
                  <a:pt x="2755101" y="1292005"/>
                  <a:pt x="2753137" y="1299049"/>
                </a:cubicBezTo>
                <a:cubicBezTo>
                  <a:pt x="2749460" y="1314521"/>
                  <a:pt x="2743781" y="1327864"/>
                  <a:pt x="2736098" y="1339077"/>
                </a:cubicBezTo>
                <a:cubicBezTo>
                  <a:pt x="2721455" y="1360517"/>
                  <a:pt x="2701709" y="1371237"/>
                  <a:pt x="2676862" y="1371237"/>
                </a:cubicBezTo>
                <a:lnTo>
                  <a:pt x="2664152" y="1371237"/>
                </a:lnTo>
                <a:lnTo>
                  <a:pt x="2664152" y="1220628"/>
                </a:lnTo>
                <a:lnTo>
                  <a:pt x="2725441" y="1220628"/>
                </a:lnTo>
                <a:cubicBezTo>
                  <a:pt x="2753013" y="1220628"/>
                  <a:pt x="2777248" y="1224736"/>
                  <a:pt x="2798146" y="1232953"/>
                </a:cubicBezTo>
                <a:cubicBezTo>
                  <a:pt x="2807736" y="1237549"/>
                  <a:pt x="2817147" y="1245340"/>
                  <a:pt x="2826377" y="1256328"/>
                </a:cubicBezTo>
                <a:cubicBezTo>
                  <a:pt x="2834850" y="1266593"/>
                  <a:pt x="2841650" y="1277286"/>
                  <a:pt x="2846775" y="1288405"/>
                </a:cubicBezTo>
                <a:cubicBezTo>
                  <a:pt x="2851900" y="1299524"/>
                  <a:pt x="2858057" y="1317532"/>
                  <a:pt x="2865247" y="1342428"/>
                </a:cubicBezTo>
                <a:lnTo>
                  <a:pt x="2881427" y="1342428"/>
                </a:lnTo>
                <a:lnTo>
                  <a:pt x="2881427" y="1201894"/>
                </a:lnTo>
                <a:close/>
                <a:moveTo>
                  <a:pt x="3818591" y="1195239"/>
                </a:moveTo>
                <a:cubicBezTo>
                  <a:pt x="3793595" y="1195239"/>
                  <a:pt x="3770741" y="1199577"/>
                  <a:pt x="3750030" y="1208253"/>
                </a:cubicBezTo>
                <a:cubicBezTo>
                  <a:pt x="3729320" y="1216929"/>
                  <a:pt x="3713115" y="1229099"/>
                  <a:pt x="3701419" y="1244763"/>
                </a:cubicBezTo>
                <a:cubicBezTo>
                  <a:pt x="3689721" y="1260427"/>
                  <a:pt x="3683873" y="1278160"/>
                  <a:pt x="3683873" y="1297962"/>
                </a:cubicBezTo>
                <a:cubicBezTo>
                  <a:pt x="3683873" y="1314611"/>
                  <a:pt x="3689424" y="1330090"/>
                  <a:pt x="3700527" y="1344400"/>
                </a:cubicBezTo>
                <a:cubicBezTo>
                  <a:pt x="3707159" y="1353415"/>
                  <a:pt x="3715356" y="1361067"/>
                  <a:pt x="3725117" y="1367357"/>
                </a:cubicBezTo>
                <a:cubicBezTo>
                  <a:pt x="3734878" y="1373646"/>
                  <a:pt x="3748632" y="1379878"/>
                  <a:pt x="3766380" y="1386050"/>
                </a:cubicBezTo>
                <a:cubicBezTo>
                  <a:pt x="3779519" y="1391509"/>
                  <a:pt x="3805074" y="1399364"/>
                  <a:pt x="3843048" y="1409614"/>
                </a:cubicBezTo>
                <a:lnTo>
                  <a:pt x="3867216" y="1416150"/>
                </a:lnTo>
                <a:cubicBezTo>
                  <a:pt x="3886787" y="1421408"/>
                  <a:pt x="3902215" y="1425961"/>
                  <a:pt x="3913500" y="1429809"/>
                </a:cubicBezTo>
                <a:cubicBezTo>
                  <a:pt x="3924784" y="1433657"/>
                  <a:pt x="3933815" y="1437334"/>
                  <a:pt x="3940591" y="1440840"/>
                </a:cubicBezTo>
                <a:cubicBezTo>
                  <a:pt x="3947368" y="1444346"/>
                  <a:pt x="3952884" y="1448154"/>
                  <a:pt x="3957141" y="1452265"/>
                </a:cubicBezTo>
                <a:cubicBezTo>
                  <a:pt x="3965994" y="1461132"/>
                  <a:pt x="3970422" y="1470977"/>
                  <a:pt x="3970422" y="1481802"/>
                </a:cubicBezTo>
                <a:cubicBezTo>
                  <a:pt x="3970422" y="1492263"/>
                  <a:pt x="3967099" y="1501707"/>
                  <a:pt x="3960456" y="1510132"/>
                </a:cubicBezTo>
                <a:cubicBezTo>
                  <a:pt x="3953812" y="1518558"/>
                  <a:pt x="3944376" y="1525205"/>
                  <a:pt x="3932149" y="1530074"/>
                </a:cubicBezTo>
                <a:cubicBezTo>
                  <a:pt x="3919922" y="1534942"/>
                  <a:pt x="3906287" y="1537376"/>
                  <a:pt x="3891246" y="1537376"/>
                </a:cubicBezTo>
                <a:cubicBezTo>
                  <a:pt x="3874073" y="1537376"/>
                  <a:pt x="3856029" y="1534321"/>
                  <a:pt x="3837113" y="1528211"/>
                </a:cubicBezTo>
                <a:cubicBezTo>
                  <a:pt x="3818197" y="1522102"/>
                  <a:pt x="3800041" y="1513489"/>
                  <a:pt x="3782646" y="1502373"/>
                </a:cubicBezTo>
                <a:cubicBezTo>
                  <a:pt x="3765252" y="1491258"/>
                  <a:pt x="3750964" y="1479234"/>
                  <a:pt x="3739781" y="1466300"/>
                </a:cubicBezTo>
                <a:cubicBezTo>
                  <a:pt x="3721464" y="1444536"/>
                  <a:pt x="3710491" y="1418775"/>
                  <a:pt x="3706862" y="1389016"/>
                </a:cubicBezTo>
                <a:lnTo>
                  <a:pt x="3688915" y="1389016"/>
                </a:lnTo>
                <a:lnTo>
                  <a:pt x="3688915" y="1555124"/>
                </a:lnTo>
                <a:lnTo>
                  <a:pt x="3706439" y="1555124"/>
                </a:lnTo>
                <a:cubicBezTo>
                  <a:pt x="3709343" y="1542637"/>
                  <a:pt x="3714321" y="1533730"/>
                  <a:pt x="3721371" y="1528402"/>
                </a:cubicBezTo>
                <a:cubicBezTo>
                  <a:pt x="3728422" y="1523074"/>
                  <a:pt x="3737050" y="1520410"/>
                  <a:pt x="3747257" y="1520410"/>
                </a:cubicBezTo>
                <a:cubicBezTo>
                  <a:pt x="3752721" y="1520410"/>
                  <a:pt x="3758662" y="1521287"/>
                  <a:pt x="3765078" y="1523041"/>
                </a:cubicBezTo>
                <a:cubicBezTo>
                  <a:pt x="3771495" y="1524794"/>
                  <a:pt x="3781809" y="1528342"/>
                  <a:pt x="3796021" y="1533682"/>
                </a:cubicBezTo>
                <a:cubicBezTo>
                  <a:pt x="3814858" y="1541971"/>
                  <a:pt x="3831232" y="1547699"/>
                  <a:pt x="3845143" y="1550866"/>
                </a:cubicBezTo>
                <a:cubicBezTo>
                  <a:pt x="3859055" y="1554033"/>
                  <a:pt x="3874098" y="1555617"/>
                  <a:pt x="3890272" y="1555617"/>
                </a:cubicBezTo>
                <a:cubicBezTo>
                  <a:pt x="3913357" y="1555617"/>
                  <a:pt x="3933938" y="1552455"/>
                  <a:pt x="3952015" y="1546130"/>
                </a:cubicBezTo>
                <a:cubicBezTo>
                  <a:pt x="3970091" y="1539806"/>
                  <a:pt x="3984935" y="1530688"/>
                  <a:pt x="3996546" y="1518777"/>
                </a:cubicBezTo>
                <a:cubicBezTo>
                  <a:pt x="4007038" y="1508640"/>
                  <a:pt x="4014925" y="1497384"/>
                  <a:pt x="4020208" y="1485011"/>
                </a:cubicBezTo>
                <a:cubicBezTo>
                  <a:pt x="4025491" y="1472637"/>
                  <a:pt x="4028132" y="1460353"/>
                  <a:pt x="4028132" y="1448160"/>
                </a:cubicBezTo>
                <a:cubicBezTo>
                  <a:pt x="4028132" y="1435840"/>
                  <a:pt x="4025777" y="1424278"/>
                  <a:pt x="4021067" y="1413473"/>
                </a:cubicBezTo>
                <a:cubicBezTo>
                  <a:pt x="4016356" y="1402668"/>
                  <a:pt x="4010157" y="1393648"/>
                  <a:pt x="4002470" y="1386412"/>
                </a:cubicBezTo>
                <a:cubicBezTo>
                  <a:pt x="3990964" y="1374889"/>
                  <a:pt x="3977678" y="1365894"/>
                  <a:pt x="3962610" y="1359429"/>
                </a:cubicBezTo>
                <a:cubicBezTo>
                  <a:pt x="3947543" y="1352963"/>
                  <a:pt x="3923835" y="1345558"/>
                  <a:pt x="3891485" y="1337213"/>
                </a:cubicBezTo>
                <a:lnTo>
                  <a:pt x="3866488" y="1332145"/>
                </a:lnTo>
                <a:lnTo>
                  <a:pt x="3860750" y="1329383"/>
                </a:lnTo>
                <a:cubicBezTo>
                  <a:pt x="3858662" y="1329062"/>
                  <a:pt x="3854708" y="1328012"/>
                  <a:pt x="3848887" y="1326232"/>
                </a:cubicBezTo>
                <a:cubicBezTo>
                  <a:pt x="3827632" y="1321082"/>
                  <a:pt x="3811219" y="1316776"/>
                  <a:pt x="3799649" y="1313314"/>
                </a:cubicBezTo>
                <a:cubicBezTo>
                  <a:pt x="3788079" y="1309853"/>
                  <a:pt x="3778757" y="1306373"/>
                  <a:pt x="3771681" y="1302875"/>
                </a:cubicBezTo>
                <a:cubicBezTo>
                  <a:pt x="3764606" y="1299377"/>
                  <a:pt x="3759668" y="1296228"/>
                  <a:pt x="3756867" y="1293429"/>
                </a:cubicBezTo>
                <a:cubicBezTo>
                  <a:pt x="3748296" y="1285349"/>
                  <a:pt x="3744010" y="1276334"/>
                  <a:pt x="3744010" y="1266384"/>
                </a:cubicBezTo>
                <a:cubicBezTo>
                  <a:pt x="3744010" y="1261087"/>
                  <a:pt x="3745383" y="1255557"/>
                  <a:pt x="3748130" y="1249793"/>
                </a:cubicBezTo>
                <a:cubicBezTo>
                  <a:pt x="3750876" y="1244030"/>
                  <a:pt x="3754630" y="1238772"/>
                  <a:pt x="3759393" y="1234020"/>
                </a:cubicBezTo>
                <a:cubicBezTo>
                  <a:pt x="3766159" y="1227277"/>
                  <a:pt x="3774467" y="1222168"/>
                  <a:pt x="3784316" y="1218693"/>
                </a:cubicBezTo>
                <a:cubicBezTo>
                  <a:pt x="3794166" y="1215217"/>
                  <a:pt x="3805431" y="1213479"/>
                  <a:pt x="3818109" y="1213479"/>
                </a:cubicBezTo>
                <a:cubicBezTo>
                  <a:pt x="3835500" y="1213479"/>
                  <a:pt x="3852703" y="1215784"/>
                  <a:pt x="3869718" y="1220393"/>
                </a:cubicBezTo>
                <a:cubicBezTo>
                  <a:pt x="3886732" y="1225002"/>
                  <a:pt x="3902118" y="1231339"/>
                  <a:pt x="3915876" y="1239404"/>
                </a:cubicBezTo>
                <a:cubicBezTo>
                  <a:pt x="3929634" y="1247469"/>
                  <a:pt x="3940871" y="1256592"/>
                  <a:pt x="3949589" y="1266773"/>
                </a:cubicBezTo>
                <a:cubicBezTo>
                  <a:pt x="3962273" y="1282133"/>
                  <a:pt x="3973988" y="1304547"/>
                  <a:pt x="3984734" y="1334016"/>
                </a:cubicBezTo>
                <a:lnTo>
                  <a:pt x="4001888" y="1334016"/>
                </a:lnTo>
                <a:lnTo>
                  <a:pt x="4001888" y="1208550"/>
                </a:lnTo>
                <a:lnTo>
                  <a:pt x="3984526" y="1208550"/>
                </a:lnTo>
                <a:cubicBezTo>
                  <a:pt x="3979046" y="1227052"/>
                  <a:pt x="3971266" y="1236304"/>
                  <a:pt x="3961186" y="1236304"/>
                </a:cubicBezTo>
                <a:cubicBezTo>
                  <a:pt x="3956980" y="1236304"/>
                  <a:pt x="3947704" y="1232845"/>
                  <a:pt x="3933358" y="1225928"/>
                </a:cubicBezTo>
                <a:cubicBezTo>
                  <a:pt x="3894353" y="1205468"/>
                  <a:pt x="3856097" y="1195239"/>
                  <a:pt x="3818591" y="1195239"/>
                </a:cubicBezTo>
                <a:close/>
                <a:moveTo>
                  <a:pt x="3413525" y="1195239"/>
                </a:moveTo>
                <a:lnTo>
                  <a:pt x="3305052" y="1440965"/>
                </a:lnTo>
                <a:cubicBezTo>
                  <a:pt x="3289134" y="1476810"/>
                  <a:pt x="3272945" y="1501111"/>
                  <a:pt x="3256484" y="1513870"/>
                </a:cubicBezTo>
                <a:cubicBezTo>
                  <a:pt x="3249625" y="1519216"/>
                  <a:pt x="3243441" y="1523023"/>
                  <a:pt x="3237931" y="1525292"/>
                </a:cubicBezTo>
                <a:cubicBezTo>
                  <a:pt x="3232421" y="1527560"/>
                  <a:pt x="3223488" y="1529394"/>
                  <a:pt x="3211132" y="1530794"/>
                </a:cubicBezTo>
                <a:lnTo>
                  <a:pt x="3211132" y="1549454"/>
                </a:lnTo>
                <a:lnTo>
                  <a:pt x="3358768" y="1549454"/>
                </a:lnTo>
                <a:lnTo>
                  <a:pt x="3358768" y="1530551"/>
                </a:lnTo>
                <a:cubicBezTo>
                  <a:pt x="3349579" y="1530091"/>
                  <a:pt x="3343411" y="1529459"/>
                  <a:pt x="3340265" y="1528654"/>
                </a:cubicBezTo>
                <a:cubicBezTo>
                  <a:pt x="3337120" y="1527849"/>
                  <a:pt x="3334067" y="1526569"/>
                  <a:pt x="3331107" y="1524812"/>
                </a:cubicBezTo>
                <a:cubicBezTo>
                  <a:pt x="3324305" y="1520981"/>
                  <a:pt x="3319076" y="1515832"/>
                  <a:pt x="3315422" y="1509366"/>
                </a:cubicBezTo>
                <a:cubicBezTo>
                  <a:pt x="3311766" y="1502899"/>
                  <a:pt x="3309939" y="1496320"/>
                  <a:pt x="3309939" y="1489629"/>
                </a:cubicBezTo>
                <a:cubicBezTo>
                  <a:pt x="3309939" y="1481543"/>
                  <a:pt x="3311714" y="1472596"/>
                  <a:pt x="3315266" y="1462788"/>
                </a:cubicBezTo>
                <a:lnTo>
                  <a:pt x="3324374" y="1443461"/>
                </a:lnTo>
                <a:lnTo>
                  <a:pt x="3460540" y="1443461"/>
                </a:lnTo>
                <a:lnTo>
                  <a:pt x="3464870" y="1453097"/>
                </a:lnTo>
                <a:cubicBezTo>
                  <a:pt x="3466094" y="1455382"/>
                  <a:pt x="3467193" y="1457663"/>
                  <a:pt x="3468164" y="1459939"/>
                </a:cubicBezTo>
                <a:cubicBezTo>
                  <a:pt x="3469137" y="1462216"/>
                  <a:pt x="3469800" y="1463709"/>
                  <a:pt x="3470154" y="1464421"/>
                </a:cubicBezTo>
                <a:cubicBezTo>
                  <a:pt x="3477965" y="1481221"/>
                  <a:pt x="3482984" y="1492704"/>
                  <a:pt x="3485211" y="1498871"/>
                </a:cubicBezTo>
                <a:cubicBezTo>
                  <a:pt x="3487439" y="1505037"/>
                  <a:pt x="3488553" y="1510029"/>
                  <a:pt x="3488553" y="1513847"/>
                </a:cubicBezTo>
                <a:cubicBezTo>
                  <a:pt x="3488553" y="1519229"/>
                  <a:pt x="3486210" y="1523304"/>
                  <a:pt x="3481524" y="1526074"/>
                </a:cubicBezTo>
                <a:cubicBezTo>
                  <a:pt x="3476838" y="1528843"/>
                  <a:pt x="3468598" y="1530228"/>
                  <a:pt x="3456805" y="1530228"/>
                </a:cubicBezTo>
                <a:lnTo>
                  <a:pt x="3426297" y="1530228"/>
                </a:lnTo>
                <a:lnTo>
                  <a:pt x="3426297" y="1549454"/>
                </a:lnTo>
                <a:lnTo>
                  <a:pt x="3632430" y="1549454"/>
                </a:lnTo>
                <a:lnTo>
                  <a:pt x="3632430" y="1530228"/>
                </a:lnTo>
                <a:lnTo>
                  <a:pt x="3618310" y="1530228"/>
                </a:lnTo>
                <a:cubicBezTo>
                  <a:pt x="3609713" y="1530228"/>
                  <a:pt x="3602391" y="1529037"/>
                  <a:pt x="3596343" y="1526655"/>
                </a:cubicBezTo>
                <a:cubicBezTo>
                  <a:pt x="3590294" y="1524274"/>
                  <a:pt x="3584791" y="1520339"/>
                  <a:pt x="3579831" y="1514850"/>
                </a:cubicBezTo>
                <a:cubicBezTo>
                  <a:pt x="3574872" y="1509362"/>
                  <a:pt x="3570492" y="1503426"/>
                  <a:pt x="3566692" y="1497043"/>
                </a:cubicBezTo>
                <a:lnTo>
                  <a:pt x="3429020" y="1195239"/>
                </a:lnTo>
                <a:close/>
                <a:moveTo>
                  <a:pt x="5439153" y="674624"/>
                </a:moveTo>
                <a:lnTo>
                  <a:pt x="5501868" y="815127"/>
                </a:lnTo>
                <a:lnTo>
                  <a:pt x="5378126" y="815127"/>
                </a:lnTo>
                <a:close/>
                <a:moveTo>
                  <a:pt x="4486654" y="674624"/>
                </a:moveTo>
                <a:lnTo>
                  <a:pt x="4549368" y="815127"/>
                </a:lnTo>
                <a:lnTo>
                  <a:pt x="4425626" y="815127"/>
                </a:lnTo>
                <a:close/>
                <a:moveTo>
                  <a:pt x="7677506" y="611028"/>
                </a:moveTo>
                <a:lnTo>
                  <a:pt x="7733241" y="611028"/>
                </a:lnTo>
                <a:cubicBezTo>
                  <a:pt x="7750878" y="611028"/>
                  <a:pt x="7766098" y="612061"/>
                  <a:pt x="7778901" y="614128"/>
                </a:cubicBezTo>
                <a:cubicBezTo>
                  <a:pt x="7791703" y="616195"/>
                  <a:pt x="7802808" y="619487"/>
                  <a:pt x="7812216" y="624003"/>
                </a:cubicBezTo>
                <a:cubicBezTo>
                  <a:pt x="7821624" y="628520"/>
                  <a:pt x="7829590" y="633206"/>
                  <a:pt x="7836115" y="638062"/>
                </a:cubicBezTo>
                <a:cubicBezTo>
                  <a:pt x="7846188" y="649708"/>
                  <a:pt x="7854263" y="661614"/>
                  <a:pt x="7860343" y="673779"/>
                </a:cubicBezTo>
                <a:cubicBezTo>
                  <a:pt x="7866421" y="685943"/>
                  <a:pt x="7871074" y="700095"/>
                  <a:pt x="7874301" y="716236"/>
                </a:cubicBezTo>
                <a:cubicBezTo>
                  <a:pt x="7877527" y="732376"/>
                  <a:pt x="7879140" y="749511"/>
                  <a:pt x="7879140" y="767642"/>
                </a:cubicBezTo>
                <a:cubicBezTo>
                  <a:pt x="7879140" y="822913"/>
                  <a:pt x="7866199" y="863729"/>
                  <a:pt x="7840317" y="890089"/>
                </a:cubicBezTo>
                <a:cubicBezTo>
                  <a:pt x="7833530" y="897332"/>
                  <a:pt x="7825538" y="903216"/>
                  <a:pt x="7816339" y="907740"/>
                </a:cubicBezTo>
                <a:cubicBezTo>
                  <a:pt x="7807141" y="912265"/>
                  <a:pt x="7796287" y="915543"/>
                  <a:pt x="7783778" y="917577"/>
                </a:cubicBezTo>
                <a:cubicBezTo>
                  <a:pt x="7771270" y="919611"/>
                  <a:pt x="7755875" y="920627"/>
                  <a:pt x="7737593" y="920627"/>
                </a:cubicBezTo>
                <a:lnTo>
                  <a:pt x="7677506" y="920627"/>
                </a:lnTo>
                <a:close/>
                <a:moveTo>
                  <a:pt x="4921911" y="611028"/>
                </a:moveTo>
                <a:lnTo>
                  <a:pt x="5014475" y="611028"/>
                </a:lnTo>
                <a:cubicBezTo>
                  <a:pt x="5076507" y="611028"/>
                  <a:pt x="5107524" y="635023"/>
                  <a:pt x="5107524" y="683012"/>
                </a:cubicBezTo>
                <a:cubicBezTo>
                  <a:pt x="5107524" y="699897"/>
                  <a:pt x="5104187" y="713624"/>
                  <a:pt x="5097516" y="724193"/>
                </a:cubicBezTo>
                <a:cubicBezTo>
                  <a:pt x="5090844" y="734761"/>
                  <a:pt x="5080650" y="742658"/>
                  <a:pt x="5066938" y="747883"/>
                </a:cubicBezTo>
                <a:cubicBezTo>
                  <a:pt x="5053225" y="753109"/>
                  <a:pt x="5035254" y="755721"/>
                  <a:pt x="5013023" y="755721"/>
                </a:cubicBezTo>
                <a:lnTo>
                  <a:pt x="4921911" y="755721"/>
                </a:lnTo>
                <a:close/>
                <a:moveTo>
                  <a:pt x="2667356" y="611028"/>
                </a:moveTo>
                <a:lnTo>
                  <a:pt x="2723092" y="611028"/>
                </a:lnTo>
                <a:cubicBezTo>
                  <a:pt x="2740729" y="611028"/>
                  <a:pt x="2755949" y="612061"/>
                  <a:pt x="2768751" y="614128"/>
                </a:cubicBezTo>
                <a:cubicBezTo>
                  <a:pt x="2781554" y="616195"/>
                  <a:pt x="2792658" y="619487"/>
                  <a:pt x="2802067" y="624003"/>
                </a:cubicBezTo>
                <a:cubicBezTo>
                  <a:pt x="2811474" y="628520"/>
                  <a:pt x="2819441" y="633206"/>
                  <a:pt x="2825965" y="638062"/>
                </a:cubicBezTo>
                <a:cubicBezTo>
                  <a:pt x="2836038" y="649708"/>
                  <a:pt x="2844114" y="661614"/>
                  <a:pt x="2850193" y="673779"/>
                </a:cubicBezTo>
                <a:cubicBezTo>
                  <a:pt x="2856272" y="685943"/>
                  <a:pt x="2860925" y="700095"/>
                  <a:pt x="2864151" y="716236"/>
                </a:cubicBezTo>
                <a:cubicBezTo>
                  <a:pt x="2867377" y="732376"/>
                  <a:pt x="2868990" y="749511"/>
                  <a:pt x="2868990" y="767642"/>
                </a:cubicBezTo>
                <a:cubicBezTo>
                  <a:pt x="2868990" y="822913"/>
                  <a:pt x="2856049" y="863729"/>
                  <a:pt x="2830167" y="890089"/>
                </a:cubicBezTo>
                <a:cubicBezTo>
                  <a:pt x="2823381" y="897332"/>
                  <a:pt x="2815388" y="903216"/>
                  <a:pt x="2806190" y="907740"/>
                </a:cubicBezTo>
                <a:cubicBezTo>
                  <a:pt x="2796991" y="912265"/>
                  <a:pt x="2786138" y="915543"/>
                  <a:pt x="2773629" y="917577"/>
                </a:cubicBezTo>
                <a:cubicBezTo>
                  <a:pt x="2761121" y="919611"/>
                  <a:pt x="2745725" y="920627"/>
                  <a:pt x="2727444" y="920627"/>
                </a:cubicBezTo>
                <a:lnTo>
                  <a:pt x="2667356" y="920627"/>
                </a:lnTo>
                <a:close/>
                <a:moveTo>
                  <a:pt x="6628807" y="604372"/>
                </a:moveTo>
                <a:cubicBezTo>
                  <a:pt x="6636381" y="604372"/>
                  <a:pt x="6644396" y="605679"/>
                  <a:pt x="6652852" y="608291"/>
                </a:cubicBezTo>
                <a:cubicBezTo>
                  <a:pt x="6661307" y="610904"/>
                  <a:pt x="6668568" y="614231"/>
                  <a:pt x="6674636" y="618273"/>
                </a:cubicBezTo>
                <a:cubicBezTo>
                  <a:pt x="6688086" y="626656"/>
                  <a:pt x="6699485" y="637893"/>
                  <a:pt x="6708833" y="651983"/>
                </a:cubicBezTo>
                <a:cubicBezTo>
                  <a:pt x="6718182" y="666073"/>
                  <a:pt x="6725370" y="682693"/>
                  <a:pt x="6730396" y="701844"/>
                </a:cubicBezTo>
                <a:cubicBezTo>
                  <a:pt x="6735422" y="720995"/>
                  <a:pt x="6737935" y="741599"/>
                  <a:pt x="6737935" y="763655"/>
                </a:cubicBezTo>
                <a:cubicBezTo>
                  <a:pt x="6737935" y="797854"/>
                  <a:pt x="6733359" y="827226"/>
                  <a:pt x="6724207" y="851772"/>
                </a:cubicBezTo>
                <a:cubicBezTo>
                  <a:pt x="6715054" y="876318"/>
                  <a:pt x="6702063" y="895080"/>
                  <a:pt x="6685233" y="908060"/>
                </a:cubicBezTo>
                <a:cubicBezTo>
                  <a:pt x="6668403" y="921040"/>
                  <a:pt x="6648628" y="927529"/>
                  <a:pt x="6625907" y="927529"/>
                </a:cubicBezTo>
                <a:cubicBezTo>
                  <a:pt x="6609204" y="927529"/>
                  <a:pt x="6594061" y="923870"/>
                  <a:pt x="6580478" y="916551"/>
                </a:cubicBezTo>
                <a:cubicBezTo>
                  <a:pt x="6566895" y="909231"/>
                  <a:pt x="6555141" y="898483"/>
                  <a:pt x="6545217" y="884304"/>
                </a:cubicBezTo>
                <a:cubicBezTo>
                  <a:pt x="6535293" y="870125"/>
                  <a:pt x="6527670" y="853139"/>
                  <a:pt x="6522347" y="833345"/>
                </a:cubicBezTo>
                <a:cubicBezTo>
                  <a:pt x="6517024" y="813550"/>
                  <a:pt x="6514363" y="791367"/>
                  <a:pt x="6514363" y="766794"/>
                </a:cubicBezTo>
                <a:cubicBezTo>
                  <a:pt x="6514363" y="747131"/>
                  <a:pt x="6516045" y="728974"/>
                  <a:pt x="6519408" y="712324"/>
                </a:cubicBezTo>
                <a:cubicBezTo>
                  <a:pt x="6522772" y="695674"/>
                  <a:pt x="6527782" y="680579"/>
                  <a:pt x="6534439" y="667038"/>
                </a:cubicBezTo>
                <a:cubicBezTo>
                  <a:pt x="6541095" y="653498"/>
                  <a:pt x="6549063" y="641862"/>
                  <a:pt x="6558340" y="632130"/>
                </a:cubicBezTo>
                <a:cubicBezTo>
                  <a:pt x="6566769" y="623243"/>
                  <a:pt x="6577134" y="616395"/>
                  <a:pt x="6589435" y="611586"/>
                </a:cubicBezTo>
                <a:cubicBezTo>
                  <a:pt x="6601735" y="606777"/>
                  <a:pt x="6614859" y="604372"/>
                  <a:pt x="6628807" y="604372"/>
                </a:cubicBezTo>
                <a:close/>
                <a:moveTo>
                  <a:pt x="8027211" y="592294"/>
                </a:moveTo>
                <a:lnTo>
                  <a:pt x="8027211" y="611028"/>
                </a:lnTo>
                <a:lnTo>
                  <a:pt x="8041327" y="611028"/>
                </a:lnTo>
                <a:cubicBezTo>
                  <a:pt x="8060834" y="611028"/>
                  <a:pt x="8075120" y="615564"/>
                  <a:pt x="8084184" y="624635"/>
                </a:cubicBezTo>
                <a:cubicBezTo>
                  <a:pt x="8093250" y="633707"/>
                  <a:pt x="8097782" y="648003"/>
                  <a:pt x="8097782" y="667526"/>
                </a:cubicBezTo>
                <a:lnTo>
                  <a:pt x="8097782" y="864141"/>
                </a:lnTo>
                <a:cubicBezTo>
                  <a:pt x="8097782" y="902127"/>
                  <a:pt x="8078964" y="921120"/>
                  <a:pt x="8041327" y="921120"/>
                </a:cubicBezTo>
                <a:lnTo>
                  <a:pt x="8027211" y="921120"/>
                </a:lnTo>
                <a:lnTo>
                  <a:pt x="8027951" y="939854"/>
                </a:lnTo>
                <a:lnTo>
                  <a:pt x="8405340" y="939854"/>
                </a:lnTo>
                <a:lnTo>
                  <a:pt x="8405340" y="791043"/>
                </a:lnTo>
                <a:lnTo>
                  <a:pt x="8387466" y="791043"/>
                </a:lnTo>
                <a:cubicBezTo>
                  <a:pt x="8381355" y="812797"/>
                  <a:pt x="8375856" y="829272"/>
                  <a:pt x="8370970" y="840470"/>
                </a:cubicBezTo>
                <a:cubicBezTo>
                  <a:pt x="8362574" y="859761"/>
                  <a:pt x="8350765" y="875854"/>
                  <a:pt x="8335543" y="888749"/>
                </a:cubicBezTo>
                <a:cubicBezTo>
                  <a:pt x="8326681" y="896369"/>
                  <a:pt x="8317250" y="902527"/>
                  <a:pt x="8307254" y="907220"/>
                </a:cubicBezTo>
                <a:cubicBezTo>
                  <a:pt x="8297259" y="911914"/>
                  <a:pt x="8285832" y="915404"/>
                  <a:pt x="8272978" y="917691"/>
                </a:cubicBezTo>
                <a:cubicBezTo>
                  <a:pt x="8260123" y="919977"/>
                  <a:pt x="8245643" y="921120"/>
                  <a:pt x="8229538" y="921120"/>
                </a:cubicBezTo>
                <a:lnTo>
                  <a:pt x="8179126" y="921120"/>
                </a:lnTo>
                <a:lnTo>
                  <a:pt x="8179126" y="779878"/>
                </a:lnTo>
                <a:lnTo>
                  <a:pt x="8187969" y="779878"/>
                </a:lnTo>
                <a:cubicBezTo>
                  <a:pt x="8213104" y="779878"/>
                  <a:pt x="8232306" y="788065"/>
                  <a:pt x="8245576" y="804439"/>
                </a:cubicBezTo>
                <a:cubicBezTo>
                  <a:pt x="8250740" y="811058"/>
                  <a:pt x="8254891" y="817510"/>
                  <a:pt x="8258032" y="823793"/>
                </a:cubicBezTo>
                <a:cubicBezTo>
                  <a:pt x="8261172" y="830076"/>
                  <a:pt x="8264045" y="838391"/>
                  <a:pt x="8266652" y="848739"/>
                </a:cubicBezTo>
                <a:cubicBezTo>
                  <a:pt x="8269258" y="859087"/>
                  <a:pt x="8271737" y="871516"/>
                  <a:pt x="8274089" y="886025"/>
                </a:cubicBezTo>
                <a:lnTo>
                  <a:pt x="8291994" y="886025"/>
                </a:lnTo>
                <a:lnTo>
                  <a:pt x="8291994" y="654577"/>
                </a:lnTo>
                <a:lnTo>
                  <a:pt x="8273950" y="654577"/>
                </a:lnTo>
                <a:cubicBezTo>
                  <a:pt x="8272022" y="670781"/>
                  <a:pt x="8270076" y="682405"/>
                  <a:pt x="8268111" y="689448"/>
                </a:cubicBezTo>
                <a:cubicBezTo>
                  <a:pt x="8264434" y="704921"/>
                  <a:pt x="8258754" y="718264"/>
                  <a:pt x="8251072" y="729477"/>
                </a:cubicBezTo>
                <a:cubicBezTo>
                  <a:pt x="8236429" y="750917"/>
                  <a:pt x="8216684" y="761637"/>
                  <a:pt x="8191836" y="761637"/>
                </a:cubicBezTo>
                <a:lnTo>
                  <a:pt x="8179126" y="761637"/>
                </a:lnTo>
                <a:lnTo>
                  <a:pt x="8179126" y="611028"/>
                </a:lnTo>
                <a:lnTo>
                  <a:pt x="8240415" y="611028"/>
                </a:lnTo>
                <a:cubicBezTo>
                  <a:pt x="8267987" y="611028"/>
                  <a:pt x="8292222" y="615136"/>
                  <a:pt x="8313120" y="623353"/>
                </a:cubicBezTo>
                <a:cubicBezTo>
                  <a:pt x="8322710" y="627949"/>
                  <a:pt x="8332121" y="635740"/>
                  <a:pt x="8341352" y="646727"/>
                </a:cubicBezTo>
                <a:cubicBezTo>
                  <a:pt x="8349825" y="656993"/>
                  <a:pt x="8356624" y="667685"/>
                  <a:pt x="8361749" y="678805"/>
                </a:cubicBezTo>
                <a:cubicBezTo>
                  <a:pt x="8366875" y="689924"/>
                  <a:pt x="8373032" y="707932"/>
                  <a:pt x="8380221" y="732828"/>
                </a:cubicBezTo>
                <a:lnTo>
                  <a:pt x="8396401" y="732828"/>
                </a:lnTo>
                <a:lnTo>
                  <a:pt x="8396401" y="592294"/>
                </a:lnTo>
                <a:close/>
                <a:moveTo>
                  <a:pt x="7522448" y="592294"/>
                </a:moveTo>
                <a:lnTo>
                  <a:pt x="7522448" y="611028"/>
                </a:lnTo>
                <a:lnTo>
                  <a:pt x="7539702" y="611028"/>
                </a:lnTo>
                <a:cubicBezTo>
                  <a:pt x="7559212" y="611028"/>
                  <a:pt x="7573499" y="615564"/>
                  <a:pt x="7582564" y="624635"/>
                </a:cubicBezTo>
                <a:cubicBezTo>
                  <a:pt x="7591629" y="633707"/>
                  <a:pt x="7596162" y="648002"/>
                  <a:pt x="7596162" y="667522"/>
                </a:cubicBezTo>
                <a:lnTo>
                  <a:pt x="7596162" y="864134"/>
                </a:lnTo>
                <a:cubicBezTo>
                  <a:pt x="7596162" y="883545"/>
                  <a:pt x="7591602" y="897814"/>
                  <a:pt x="7582481" y="906939"/>
                </a:cubicBezTo>
                <a:cubicBezTo>
                  <a:pt x="7573361" y="916065"/>
                  <a:pt x="7559101" y="920627"/>
                  <a:pt x="7539702" y="920627"/>
                </a:cubicBezTo>
                <a:lnTo>
                  <a:pt x="7522448" y="920627"/>
                </a:lnTo>
                <a:lnTo>
                  <a:pt x="7522448" y="939854"/>
                </a:lnTo>
                <a:lnTo>
                  <a:pt x="7767326" y="939854"/>
                </a:lnTo>
                <a:cubicBezTo>
                  <a:pt x="7796547" y="939854"/>
                  <a:pt x="7823782" y="935767"/>
                  <a:pt x="7849031" y="927593"/>
                </a:cubicBezTo>
                <a:cubicBezTo>
                  <a:pt x="7874280" y="919419"/>
                  <a:pt x="7896148" y="907783"/>
                  <a:pt x="7914634" y="892687"/>
                </a:cubicBezTo>
                <a:cubicBezTo>
                  <a:pt x="7933120" y="877590"/>
                  <a:pt x="7947437" y="859638"/>
                  <a:pt x="7957586" y="838829"/>
                </a:cubicBezTo>
                <a:cubicBezTo>
                  <a:pt x="7967734" y="818021"/>
                  <a:pt x="7972809" y="795411"/>
                  <a:pt x="7972809" y="771000"/>
                </a:cubicBezTo>
                <a:cubicBezTo>
                  <a:pt x="7972809" y="748846"/>
                  <a:pt x="7968122" y="727223"/>
                  <a:pt x="7958748" y="706129"/>
                </a:cubicBezTo>
                <a:cubicBezTo>
                  <a:pt x="7949376" y="685036"/>
                  <a:pt x="7936083" y="666122"/>
                  <a:pt x="7918872" y="649389"/>
                </a:cubicBezTo>
                <a:cubicBezTo>
                  <a:pt x="7899799" y="629995"/>
                  <a:pt x="7876336" y="615631"/>
                  <a:pt x="7848482" y="606296"/>
                </a:cubicBezTo>
                <a:cubicBezTo>
                  <a:pt x="7820628" y="596961"/>
                  <a:pt x="7788265" y="592294"/>
                  <a:pt x="7751393" y="592294"/>
                </a:cubicBezTo>
                <a:close/>
                <a:moveTo>
                  <a:pt x="6887982" y="592294"/>
                </a:moveTo>
                <a:lnTo>
                  <a:pt x="6887982" y="611028"/>
                </a:lnTo>
                <a:lnTo>
                  <a:pt x="6897272" y="611028"/>
                </a:lnTo>
                <a:cubicBezTo>
                  <a:pt x="6910734" y="611028"/>
                  <a:pt x="6922102" y="613080"/>
                  <a:pt x="6931375" y="617184"/>
                </a:cubicBezTo>
                <a:cubicBezTo>
                  <a:pt x="6940648" y="621289"/>
                  <a:pt x="6947648" y="627042"/>
                  <a:pt x="6952375" y="634445"/>
                </a:cubicBezTo>
                <a:cubicBezTo>
                  <a:pt x="6957103" y="641848"/>
                  <a:pt x="6959466" y="650936"/>
                  <a:pt x="6959466" y="661710"/>
                </a:cubicBezTo>
                <a:lnTo>
                  <a:pt x="6959466" y="852718"/>
                </a:lnTo>
                <a:cubicBezTo>
                  <a:pt x="6959466" y="867631"/>
                  <a:pt x="6956955" y="880023"/>
                  <a:pt x="6951935" y="889894"/>
                </a:cubicBezTo>
                <a:cubicBezTo>
                  <a:pt x="6946914" y="899766"/>
                  <a:pt x="6939120" y="907206"/>
                  <a:pt x="6928554" y="912216"/>
                </a:cubicBezTo>
                <a:cubicBezTo>
                  <a:pt x="6917988" y="917225"/>
                  <a:pt x="6902450" y="920277"/>
                  <a:pt x="6881939" y="921371"/>
                </a:cubicBezTo>
                <a:lnTo>
                  <a:pt x="6881939" y="939854"/>
                </a:lnTo>
                <a:lnTo>
                  <a:pt x="7068221" y="939854"/>
                </a:lnTo>
                <a:lnTo>
                  <a:pt x="7068221" y="921317"/>
                </a:lnTo>
                <a:cubicBezTo>
                  <a:pt x="7052925" y="920726"/>
                  <a:pt x="7042027" y="919887"/>
                  <a:pt x="7035526" y="918798"/>
                </a:cubicBezTo>
                <a:cubicBezTo>
                  <a:pt x="7023427" y="917370"/>
                  <a:pt x="7014267" y="914917"/>
                  <a:pt x="7008045" y="911438"/>
                </a:cubicBezTo>
                <a:cubicBezTo>
                  <a:pt x="6996955" y="904133"/>
                  <a:pt x="6989250" y="895053"/>
                  <a:pt x="6984928" y="884198"/>
                </a:cubicBezTo>
                <a:cubicBezTo>
                  <a:pt x="6980607" y="873343"/>
                  <a:pt x="6978446" y="858415"/>
                  <a:pt x="6978446" y="839415"/>
                </a:cubicBezTo>
                <a:lnTo>
                  <a:pt x="6978446" y="643654"/>
                </a:lnTo>
                <a:lnTo>
                  <a:pt x="7262718" y="943305"/>
                </a:lnTo>
                <a:lnTo>
                  <a:pt x="7277940" y="943305"/>
                </a:lnTo>
                <a:lnTo>
                  <a:pt x="7277940" y="696785"/>
                </a:lnTo>
                <a:cubicBezTo>
                  <a:pt x="7277940" y="668400"/>
                  <a:pt x="7283845" y="647010"/>
                  <a:pt x="7295656" y="632617"/>
                </a:cubicBezTo>
                <a:cubicBezTo>
                  <a:pt x="7307468" y="618224"/>
                  <a:pt x="7324675" y="611028"/>
                  <a:pt x="7347278" y="611028"/>
                </a:cubicBezTo>
                <a:lnTo>
                  <a:pt x="7355832" y="611028"/>
                </a:lnTo>
                <a:lnTo>
                  <a:pt x="7355832" y="592294"/>
                </a:lnTo>
                <a:lnTo>
                  <a:pt x="7178601" y="592294"/>
                </a:lnTo>
                <a:lnTo>
                  <a:pt x="7178601" y="610697"/>
                </a:lnTo>
                <a:cubicBezTo>
                  <a:pt x="7192441" y="611700"/>
                  <a:pt x="7202230" y="612950"/>
                  <a:pt x="7207967" y="614444"/>
                </a:cubicBezTo>
                <a:cubicBezTo>
                  <a:pt x="7213705" y="615938"/>
                  <a:pt x="7218942" y="618184"/>
                  <a:pt x="7223680" y="621180"/>
                </a:cubicBezTo>
                <a:cubicBezTo>
                  <a:pt x="7235411" y="628265"/>
                  <a:pt x="7244142" y="638090"/>
                  <a:pt x="7249872" y="650656"/>
                </a:cubicBezTo>
                <a:cubicBezTo>
                  <a:pt x="7255601" y="663222"/>
                  <a:pt x="7258466" y="677964"/>
                  <a:pt x="7258466" y="694883"/>
                </a:cubicBezTo>
                <a:lnTo>
                  <a:pt x="7258466" y="835586"/>
                </a:lnTo>
                <a:lnTo>
                  <a:pt x="7030719" y="592294"/>
                </a:lnTo>
                <a:close/>
                <a:moveTo>
                  <a:pt x="6143572" y="592294"/>
                </a:moveTo>
                <a:lnTo>
                  <a:pt x="6143572" y="611028"/>
                </a:lnTo>
                <a:lnTo>
                  <a:pt x="6157926" y="611028"/>
                </a:lnTo>
                <a:cubicBezTo>
                  <a:pt x="6175982" y="611028"/>
                  <a:pt x="6189554" y="615044"/>
                  <a:pt x="6198641" y="623075"/>
                </a:cubicBezTo>
                <a:cubicBezTo>
                  <a:pt x="6203147" y="626626"/>
                  <a:pt x="6206587" y="631208"/>
                  <a:pt x="6208959" y="636819"/>
                </a:cubicBezTo>
                <a:cubicBezTo>
                  <a:pt x="6211332" y="642431"/>
                  <a:pt x="6213141" y="650372"/>
                  <a:pt x="6214386" y="660643"/>
                </a:cubicBezTo>
                <a:cubicBezTo>
                  <a:pt x="6214386" y="687157"/>
                  <a:pt x="6214386" y="728788"/>
                  <a:pt x="6214386" y="785536"/>
                </a:cubicBezTo>
                <a:cubicBezTo>
                  <a:pt x="6214386" y="799401"/>
                  <a:pt x="6214386" y="809800"/>
                  <a:pt x="6214386" y="816733"/>
                </a:cubicBezTo>
                <a:cubicBezTo>
                  <a:pt x="6214386" y="823666"/>
                  <a:pt x="6214386" y="830921"/>
                  <a:pt x="6214386" y="838498"/>
                </a:cubicBezTo>
                <a:cubicBezTo>
                  <a:pt x="6214386" y="846075"/>
                  <a:pt x="6214386" y="854620"/>
                  <a:pt x="6214386" y="864134"/>
                </a:cubicBezTo>
                <a:cubicBezTo>
                  <a:pt x="6214386" y="883545"/>
                  <a:pt x="6209826" y="897814"/>
                  <a:pt x="6200705" y="906939"/>
                </a:cubicBezTo>
                <a:cubicBezTo>
                  <a:pt x="6191585" y="916065"/>
                  <a:pt x="6177325" y="920627"/>
                  <a:pt x="6157926" y="920627"/>
                </a:cubicBezTo>
                <a:lnTo>
                  <a:pt x="6143572" y="920627"/>
                </a:lnTo>
                <a:lnTo>
                  <a:pt x="6143572" y="939854"/>
                </a:lnTo>
                <a:lnTo>
                  <a:pt x="6366301" y="939854"/>
                </a:lnTo>
                <a:lnTo>
                  <a:pt x="6366301" y="920627"/>
                </a:lnTo>
                <a:lnTo>
                  <a:pt x="6351700" y="920627"/>
                </a:lnTo>
                <a:cubicBezTo>
                  <a:pt x="6332527" y="920627"/>
                  <a:pt x="6318405" y="916089"/>
                  <a:pt x="6309335" y="907012"/>
                </a:cubicBezTo>
                <a:cubicBezTo>
                  <a:pt x="6300265" y="897936"/>
                  <a:pt x="6295730" y="883643"/>
                  <a:pt x="6295730" y="864134"/>
                </a:cubicBezTo>
                <a:lnTo>
                  <a:pt x="6295730" y="667522"/>
                </a:lnTo>
                <a:cubicBezTo>
                  <a:pt x="6295730" y="647900"/>
                  <a:pt x="6300237" y="633578"/>
                  <a:pt x="6309252" y="624558"/>
                </a:cubicBezTo>
                <a:cubicBezTo>
                  <a:pt x="6318268" y="615538"/>
                  <a:pt x="6332416" y="611028"/>
                  <a:pt x="6351700" y="611028"/>
                </a:cubicBezTo>
                <a:lnTo>
                  <a:pt x="6366301" y="611028"/>
                </a:lnTo>
                <a:lnTo>
                  <a:pt x="6366301" y="592294"/>
                </a:lnTo>
                <a:close/>
                <a:moveTo>
                  <a:pt x="5686885" y="592294"/>
                </a:moveTo>
                <a:lnTo>
                  <a:pt x="5686885" y="773538"/>
                </a:lnTo>
                <a:lnTo>
                  <a:pt x="5704860" y="773538"/>
                </a:lnTo>
                <a:cubicBezTo>
                  <a:pt x="5707260" y="753200"/>
                  <a:pt x="5709353" y="739327"/>
                  <a:pt x="5711137" y="731919"/>
                </a:cubicBezTo>
                <a:cubicBezTo>
                  <a:pt x="5717749" y="705611"/>
                  <a:pt x="5727077" y="683458"/>
                  <a:pt x="5739123" y="665461"/>
                </a:cubicBezTo>
                <a:cubicBezTo>
                  <a:pt x="5763300" y="629172"/>
                  <a:pt x="5794578" y="611028"/>
                  <a:pt x="5832957" y="611028"/>
                </a:cubicBezTo>
                <a:lnTo>
                  <a:pt x="5849780" y="611028"/>
                </a:lnTo>
                <a:lnTo>
                  <a:pt x="5849780" y="864134"/>
                </a:lnTo>
                <a:cubicBezTo>
                  <a:pt x="5849780" y="901796"/>
                  <a:pt x="5830960" y="920627"/>
                  <a:pt x="5793322" y="920627"/>
                </a:cubicBezTo>
                <a:lnTo>
                  <a:pt x="5737879" y="920627"/>
                </a:lnTo>
                <a:lnTo>
                  <a:pt x="5737879" y="939854"/>
                </a:lnTo>
                <a:lnTo>
                  <a:pt x="6042772" y="939854"/>
                </a:lnTo>
                <a:lnTo>
                  <a:pt x="6042772" y="920627"/>
                </a:lnTo>
                <a:lnTo>
                  <a:pt x="5986601" y="920627"/>
                </a:lnTo>
                <a:cubicBezTo>
                  <a:pt x="5949288" y="920627"/>
                  <a:pt x="5930631" y="901796"/>
                  <a:pt x="5930631" y="864134"/>
                </a:cubicBezTo>
                <a:lnTo>
                  <a:pt x="5930631" y="611028"/>
                </a:lnTo>
                <a:lnTo>
                  <a:pt x="5943099" y="611028"/>
                </a:lnTo>
                <a:cubicBezTo>
                  <a:pt x="5981049" y="611028"/>
                  <a:pt x="6012235" y="627600"/>
                  <a:pt x="6036659" y="660743"/>
                </a:cubicBezTo>
                <a:cubicBezTo>
                  <a:pt x="6058251" y="691311"/>
                  <a:pt x="6071168" y="729071"/>
                  <a:pt x="6075409" y="774024"/>
                </a:cubicBezTo>
                <a:lnTo>
                  <a:pt x="6092803" y="773234"/>
                </a:lnTo>
                <a:lnTo>
                  <a:pt x="6092803" y="592294"/>
                </a:lnTo>
                <a:close/>
                <a:moveTo>
                  <a:pt x="4769997" y="592294"/>
                </a:moveTo>
                <a:lnTo>
                  <a:pt x="4769997" y="611028"/>
                </a:lnTo>
                <a:lnTo>
                  <a:pt x="4784108" y="611028"/>
                </a:lnTo>
                <a:cubicBezTo>
                  <a:pt x="4803617" y="611028"/>
                  <a:pt x="4817904" y="615564"/>
                  <a:pt x="4826971" y="624635"/>
                </a:cubicBezTo>
                <a:cubicBezTo>
                  <a:pt x="4836035" y="633707"/>
                  <a:pt x="4840567" y="648002"/>
                  <a:pt x="4840567" y="667522"/>
                </a:cubicBezTo>
                <a:lnTo>
                  <a:pt x="4840567" y="864134"/>
                </a:lnTo>
                <a:cubicBezTo>
                  <a:pt x="4840567" y="883545"/>
                  <a:pt x="4836008" y="897814"/>
                  <a:pt x="4826887" y="906939"/>
                </a:cubicBezTo>
                <a:cubicBezTo>
                  <a:pt x="4817767" y="916065"/>
                  <a:pt x="4803507" y="920627"/>
                  <a:pt x="4784108" y="920627"/>
                </a:cubicBezTo>
                <a:lnTo>
                  <a:pt x="4769997" y="920627"/>
                </a:lnTo>
                <a:lnTo>
                  <a:pt x="4769997" y="939854"/>
                </a:lnTo>
                <a:lnTo>
                  <a:pt x="4993280" y="939854"/>
                </a:lnTo>
                <a:lnTo>
                  <a:pt x="4993280" y="920627"/>
                </a:lnTo>
                <a:lnTo>
                  <a:pt x="4978186" y="920627"/>
                </a:lnTo>
                <a:cubicBezTo>
                  <a:pt x="4958992" y="920627"/>
                  <a:pt x="4944815" y="916047"/>
                  <a:pt x="4935653" y="906887"/>
                </a:cubicBezTo>
                <a:cubicBezTo>
                  <a:pt x="4926492" y="897727"/>
                  <a:pt x="4921911" y="883468"/>
                  <a:pt x="4921911" y="864110"/>
                </a:cubicBezTo>
                <a:lnTo>
                  <a:pt x="4921911" y="774455"/>
                </a:lnTo>
                <a:lnTo>
                  <a:pt x="4990083" y="774455"/>
                </a:lnTo>
                <a:lnTo>
                  <a:pt x="5106934" y="939854"/>
                </a:lnTo>
                <a:lnTo>
                  <a:pt x="5241244" y="939854"/>
                </a:lnTo>
                <a:lnTo>
                  <a:pt x="5241244" y="920627"/>
                </a:lnTo>
                <a:lnTo>
                  <a:pt x="5226647" y="920627"/>
                </a:lnTo>
                <a:cubicBezTo>
                  <a:pt x="5208190" y="920627"/>
                  <a:pt x="5193995" y="917337"/>
                  <a:pt x="5184060" y="910756"/>
                </a:cubicBezTo>
                <a:cubicBezTo>
                  <a:pt x="5179693" y="907441"/>
                  <a:pt x="5173543" y="900862"/>
                  <a:pt x="5165612" y="891019"/>
                </a:cubicBezTo>
                <a:cubicBezTo>
                  <a:pt x="5157680" y="881176"/>
                  <a:pt x="5149192" y="869373"/>
                  <a:pt x="5140146" y="855610"/>
                </a:cubicBezTo>
                <a:cubicBezTo>
                  <a:pt x="5136766" y="850611"/>
                  <a:pt x="5133935" y="846394"/>
                  <a:pt x="5131652" y="842960"/>
                </a:cubicBezTo>
                <a:cubicBezTo>
                  <a:pt x="5129367" y="839526"/>
                  <a:pt x="5125526" y="833872"/>
                  <a:pt x="5120130" y="826000"/>
                </a:cubicBezTo>
                <a:lnTo>
                  <a:pt x="5110358" y="811187"/>
                </a:lnTo>
                <a:cubicBezTo>
                  <a:pt x="5095651" y="807859"/>
                  <a:pt x="5083040" y="804323"/>
                  <a:pt x="5072528" y="800580"/>
                </a:cubicBezTo>
                <a:cubicBezTo>
                  <a:pt x="5062016" y="796836"/>
                  <a:pt x="5051636" y="792284"/>
                  <a:pt x="5041387" y="786924"/>
                </a:cubicBezTo>
                <a:lnTo>
                  <a:pt x="5019737" y="774166"/>
                </a:lnTo>
                <a:lnTo>
                  <a:pt x="5063393" y="772961"/>
                </a:lnTo>
                <a:cubicBezTo>
                  <a:pt x="5080249" y="771505"/>
                  <a:pt x="5097252" y="768658"/>
                  <a:pt x="5114400" y="764420"/>
                </a:cubicBezTo>
                <a:cubicBezTo>
                  <a:pt x="5131549" y="760182"/>
                  <a:pt x="5145357" y="755237"/>
                  <a:pt x="5155825" y="749586"/>
                </a:cubicBezTo>
                <a:cubicBezTo>
                  <a:pt x="5183770" y="733189"/>
                  <a:pt x="5197741" y="711320"/>
                  <a:pt x="5197741" y="683979"/>
                </a:cubicBezTo>
                <a:cubicBezTo>
                  <a:pt x="5197741" y="674091"/>
                  <a:pt x="5195548" y="664060"/>
                  <a:pt x="5191162" y="653887"/>
                </a:cubicBezTo>
                <a:cubicBezTo>
                  <a:pt x="5186774" y="643714"/>
                  <a:pt x="5178128" y="634445"/>
                  <a:pt x="5165223" y="626079"/>
                </a:cubicBezTo>
                <a:cubicBezTo>
                  <a:pt x="5157987" y="614189"/>
                  <a:pt x="5143720" y="605585"/>
                  <a:pt x="5122422" y="600269"/>
                </a:cubicBezTo>
                <a:cubicBezTo>
                  <a:pt x="5101122" y="594952"/>
                  <a:pt x="5072548" y="592294"/>
                  <a:pt x="5036698" y="592294"/>
                </a:cubicBezTo>
                <a:close/>
                <a:moveTo>
                  <a:pt x="3882662" y="592294"/>
                </a:moveTo>
                <a:lnTo>
                  <a:pt x="3882662" y="611028"/>
                </a:lnTo>
                <a:lnTo>
                  <a:pt x="3899678" y="611028"/>
                </a:lnTo>
                <a:cubicBezTo>
                  <a:pt x="3937315" y="611028"/>
                  <a:pt x="3956134" y="629860"/>
                  <a:pt x="3956134" y="667526"/>
                </a:cubicBezTo>
                <a:lnTo>
                  <a:pt x="3956134" y="864141"/>
                </a:lnTo>
                <a:cubicBezTo>
                  <a:pt x="3956134" y="902127"/>
                  <a:pt x="3937315" y="921120"/>
                  <a:pt x="3899678" y="921120"/>
                </a:cubicBezTo>
                <a:lnTo>
                  <a:pt x="3882181" y="921120"/>
                </a:lnTo>
                <a:lnTo>
                  <a:pt x="3882913" y="939854"/>
                </a:lnTo>
                <a:lnTo>
                  <a:pt x="4269007" y="939854"/>
                </a:lnTo>
                <a:lnTo>
                  <a:pt x="4269007" y="780614"/>
                </a:lnTo>
                <a:lnTo>
                  <a:pt x="4251166" y="780614"/>
                </a:lnTo>
                <a:cubicBezTo>
                  <a:pt x="4246003" y="798325"/>
                  <a:pt x="4241124" y="813048"/>
                  <a:pt x="4236529" y="824783"/>
                </a:cubicBezTo>
                <a:cubicBezTo>
                  <a:pt x="4231934" y="836517"/>
                  <a:pt x="4227131" y="846459"/>
                  <a:pt x="4222118" y="854609"/>
                </a:cubicBezTo>
                <a:cubicBezTo>
                  <a:pt x="4217107" y="862759"/>
                  <a:pt x="4211121" y="871227"/>
                  <a:pt x="4204163" y="880013"/>
                </a:cubicBezTo>
                <a:cubicBezTo>
                  <a:pt x="4193666" y="892767"/>
                  <a:pt x="4181097" y="902807"/>
                  <a:pt x="4166455" y="910132"/>
                </a:cubicBezTo>
                <a:cubicBezTo>
                  <a:pt x="4151813" y="917458"/>
                  <a:pt x="4136257" y="921120"/>
                  <a:pt x="4119788" y="921120"/>
                </a:cubicBezTo>
                <a:lnTo>
                  <a:pt x="4037477" y="921120"/>
                </a:lnTo>
                <a:lnTo>
                  <a:pt x="4037477" y="667526"/>
                </a:lnTo>
                <a:cubicBezTo>
                  <a:pt x="4037477" y="647901"/>
                  <a:pt x="4041985" y="633578"/>
                  <a:pt x="4051000" y="624558"/>
                </a:cubicBezTo>
                <a:cubicBezTo>
                  <a:pt x="4060015" y="615538"/>
                  <a:pt x="4074163" y="611028"/>
                  <a:pt x="4093444" y="611028"/>
                </a:cubicBezTo>
                <a:lnTo>
                  <a:pt x="4123031" y="611028"/>
                </a:lnTo>
                <a:lnTo>
                  <a:pt x="4123031" y="592294"/>
                </a:lnTo>
                <a:close/>
                <a:moveTo>
                  <a:pt x="3017062" y="592294"/>
                </a:moveTo>
                <a:lnTo>
                  <a:pt x="3017062" y="611028"/>
                </a:lnTo>
                <a:lnTo>
                  <a:pt x="3031178" y="611028"/>
                </a:lnTo>
                <a:cubicBezTo>
                  <a:pt x="3050684" y="611028"/>
                  <a:pt x="3064970" y="615564"/>
                  <a:pt x="3074035" y="624635"/>
                </a:cubicBezTo>
                <a:cubicBezTo>
                  <a:pt x="3083101" y="633707"/>
                  <a:pt x="3087633" y="648003"/>
                  <a:pt x="3087633" y="667526"/>
                </a:cubicBezTo>
                <a:lnTo>
                  <a:pt x="3087633" y="864141"/>
                </a:lnTo>
                <a:cubicBezTo>
                  <a:pt x="3087633" y="902127"/>
                  <a:pt x="3068815" y="921120"/>
                  <a:pt x="3031178" y="921120"/>
                </a:cubicBezTo>
                <a:lnTo>
                  <a:pt x="3017062" y="921120"/>
                </a:lnTo>
                <a:lnTo>
                  <a:pt x="3017801" y="939854"/>
                </a:lnTo>
                <a:lnTo>
                  <a:pt x="3395191" y="939854"/>
                </a:lnTo>
                <a:lnTo>
                  <a:pt x="3395191" y="791043"/>
                </a:lnTo>
                <a:lnTo>
                  <a:pt x="3377317" y="791043"/>
                </a:lnTo>
                <a:cubicBezTo>
                  <a:pt x="3371205" y="812797"/>
                  <a:pt x="3365707" y="829272"/>
                  <a:pt x="3360820" y="840470"/>
                </a:cubicBezTo>
                <a:cubicBezTo>
                  <a:pt x="3352424" y="859761"/>
                  <a:pt x="3340616" y="875854"/>
                  <a:pt x="3325394" y="888749"/>
                </a:cubicBezTo>
                <a:cubicBezTo>
                  <a:pt x="3316530" y="896369"/>
                  <a:pt x="3307101" y="902527"/>
                  <a:pt x="3297105" y="907220"/>
                </a:cubicBezTo>
                <a:cubicBezTo>
                  <a:pt x="3287109" y="911914"/>
                  <a:pt x="3275683" y="915404"/>
                  <a:pt x="3262828" y="917691"/>
                </a:cubicBezTo>
                <a:cubicBezTo>
                  <a:pt x="3249974" y="919977"/>
                  <a:pt x="3235493" y="921120"/>
                  <a:pt x="3219389" y="921120"/>
                </a:cubicBezTo>
                <a:lnTo>
                  <a:pt x="3168977" y="921120"/>
                </a:lnTo>
                <a:lnTo>
                  <a:pt x="3168977" y="779878"/>
                </a:lnTo>
                <a:lnTo>
                  <a:pt x="3177820" y="779878"/>
                </a:lnTo>
                <a:cubicBezTo>
                  <a:pt x="3202955" y="779878"/>
                  <a:pt x="3222157" y="788065"/>
                  <a:pt x="3235427" y="804439"/>
                </a:cubicBezTo>
                <a:cubicBezTo>
                  <a:pt x="3240591" y="811058"/>
                  <a:pt x="3244743" y="817510"/>
                  <a:pt x="3247883" y="823793"/>
                </a:cubicBezTo>
                <a:cubicBezTo>
                  <a:pt x="3251023" y="830076"/>
                  <a:pt x="3253896" y="838391"/>
                  <a:pt x="3256502" y="848739"/>
                </a:cubicBezTo>
                <a:cubicBezTo>
                  <a:pt x="3259108" y="859087"/>
                  <a:pt x="3261588" y="871516"/>
                  <a:pt x="3263939" y="886025"/>
                </a:cubicBezTo>
                <a:lnTo>
                  <a:pt x="3281845" y="886025"/>
                </a:lnTo>
                <a:lnTo>
                  <a:pt x="3281845" y="654577"/>
                </a:lnTo>
                <a:lnTo>
                  <a:pt x="3263801" y="654577"/>
                </a:lnTo>
                <a:cubicBezTo>
                  <a:pt x="3261872" y="670781"/>
                  <a:pt x="3259926" y="682405"/>
                  <a:pt x="3257962" y="689448"/>
                </a:cubicBezTo>
                <a:cubicBezTo>
                  <a:pt x="3254285" y="704921"/>
                  <a:pt x="3248606" y="718264"/>
                  <a:pt x="3240923" y="729477"/>
                </a:cubicBezTo>
                <a:cubicBezTo>
                  <a:pt x="3226280" y="750917"/>
                  <a:pt x="3206534" y="761637"/>
                  <a:pt x="3181687" y="761637"/>
                </a:cubicBezTo>
                <a:lnTo>
                  <a:pt x="3168977" y="761637"/>
                </a:lnTo>
                <a:lnTo>
                  <a:pt x="3168977" y="611028"/>
                </a:lnTo>
                <a:lnTo>
                  <a:pt x="3230266" y="611028"/>
                </a:lnTo>
                <a:cubicBezTo>
                  <a:pt x="3257837" y="611028"/>
                  <a:pt x="3282073" y="615136"/>
                  <a:pt x="3302971" y="623353"/>
                </a:cubicBezTo>
                <a:cubicBezTo>
                  <a:pt x="3312561" y="627949"/>
                  <a:pt x="3321971" y="635740"/>
                  <a:pt x="3331202" y="646727"/>
                </a:cubicBezTo>
                <a:cubicBezTo>
                  <a:pt x="3339676" y="656993"/>
                  <a:pt x="3346475" y="667685"/>
                  <a:pt x="3351600" y="678805"/>
                </a:cubicBezTo>
                <a:cubicBezTo>
                  <a:pt x="3356725" y="689924"/>
                  <a:pt x="3362882" y="707932"/>
                  <a:pt x="3370072" y="732828"/>
                </a:cubicBezTo>
                <a:lnTo>
                  <a:pt x="3386252" y="732828"/>
                </a:lnTo>
                <a:lnTo>
                  <a:pt x="3386252" y="592294"/>
                </a:lnTo>
                <a:close/>
                <a:moveTo>
                  <a:pt x="2512298" y="592294"/>
                </a:moveTo>
                <a:lnTo>
                  <a:pt x="2512298" y="611028"/>
                </a:lnTo>
                <a:lnTo>
                  <a:pt x="2529553" y="611028"/>
                </a:lnTo>
                <a:cubicBezTo>
                  <a:pt x="2549063" y="611028"/>
                  <a:pt x="2563350" y="615564"/>
                  <a:pt x="2572415" y="624635"/>
                </a:cubicBezTo>
                <a:cubicBezTo>
                  <a:pt x="2581480" y="633707"/>
                  <a:pt x="2586012" y="648002"/>
                  <a:pt x="2586012" y="667522"/>
                </a:cubicBezTo>
                <a:lnTo>
                  <a:pt x="2586012" y="864134"/>
                </a:lnTo>
                <a:cubicBezTo>
                  <a:pt x="2586012" y="883545"/>
                  <a:pt x="2581452" y="897814"/>
                  <a:pt x="2572332" y="906939"/>
                </a:cubicBezTo>
                <a:cubicBezTo>
                  <a:pt x="2563212" y="916065"/>
                  <a:pt x="2548952" y="920627"/>
                  <a:pt x="2529553" y="920627"/>
                </a:cubicBezTo>
                <a:lnTo>
                  <a:pt x="2512298" y="920627"/>
                </a:lnTo>
                <a:lnTo>
                  <a:pt x="2512298" y="939854"/>
                </a:lnTo>
                <a:lnTo>
                  <a:pt x="2757177" y="939854"/>
                </a:lnTo>
                <a:cubicBezTo>
                  <a:pt x="2786398" y="939854"/>
                  <a:pt x="2813632" y="935767"/>
                  <a:pt x="2838881" y="927593"/>
                </a:cubicBezTo>
                <a:cubicBezTo>
                  <a:pt x="2864130" y="919419"/>
                  <a:pt x="2885998" y="907783"/>
                  <a:pt x="2904484" y="892687"/>
                </a:cubicBezTo>
                <a:cubicBezTo>
                  <a:pt x="2922970" y="877590"/>
                  <a:pt x="2937287" y="859638"/>
                  <a:pt x="2947436" y="838829"/>
                </a:cubicBezTo>
                <a:cubicBezTo>
                  <a:pt x="2957585" y="818021"/>
                  <a:pt x="2962659" y="795411"/>
                  <a:pt x="2962659" y="771000"/>
                </a:cubicBezTo>
                <a:cubicBezTo>
                  <a:pt x="2962659" y="748846"/>
                  <a:pt x="2957973" y="727223"/>
                  <a:pt x="2948599" y="706129"/>
                </a:cubicBezTo>
                <a:cubicBezTo>
                  <a:pt x="2939226" y="685036"/>
                  <a:pt x="2925934" y="666122"/>
                  <a:pt x="2908723" y="649389"/>
                </a:cubicBezTo>
                <a:cubicBezTo>
                  <a:pt x="2889650" y="629995"/>
                  <a:pt x="2866187" y="615631"/>
                  <a:pt x="2838332" y="606296"/>
                </a:cubicBezTo>
                <a:cubicBezTo>
                  <a:pt x="2810478" y="596961"/>
                  <a:pt x="2778116" y="592294"/>
                  <a:pt x="2741243" y="592294"/>
                </a:cubicBezTo>
                <a:close/>
                <a:moveTo>
                  <a:pt x="8609666" y="585639"/>
                </a:moveTo>
                <a:cubicBezTo>
                  <a:pt x="8584669" y="585639"/>
                  <a:pt x="8561816" y="589977"/>
                  <a:pt x="8541104" y="598653"/>
                </a:cubicBezTo>
                <a:cubicBezTo>
                  <a:pt x="8520394" y="607329"/>
                  <a:pt x="8504190" y="619499"/>
                  <a:pt x="8492493" y="635163"/>
                </a:cubicBezTo>
                <a:cubicBezTo>
                  <a:pt x="8480796" y="650827"/>
                  <a:pt x="8474948" y="668560"/>
                  <a:pt x="8474948" y="688362"/>
                </a:cubicBezTo>
                <a:cubicBezTo>
                  <a:pt x="8474948" y="705011"/>
                  <a:pt x="8480498" y="720490"/>
                  <a:pt x="8491601" y="734800"/>
                </a:cubicBezTo>
                <a:cubicBezTo>
                  <a:pt x="8498233" y="743815"/>
                  <a:pt x="8506430" y="751467"/>
                  <a:pt x="8516192" y="757757"/>
                </a:cubicBezTo>
                <a:cubicBezTo>
                  <a:pt x="8525952" y="764046"/>
                  <a:pt x="8539706" y="770277"/>
                  <a:pt x="8557454" y="776450"/>
                </a:cubicBezTo>
                <a:cubicBezTo>
                  <a:pt x="8570592" y="781909"/>
                  <a:pt x="8596148" y="789763"/>
                  <a:pt x="8634122" y="800014"/>
                </a:cubicBezTo>
                <a:lnTo>
                  <a:pt x="8658291" y="806550"/>
                </a:lnTo>
                <a:cubicBezTo>
                  <a:pt x="8677861" y="811808"/>
                  <a:pt x="8693290" y="816361"/>
                  <a:pt x="8704574" y="820209"/>
                </a:cubicBezTo>
                <a:cubicBezTo>
                  <a:pt x="8715859" y="824057"/>
                  <a:pt x="8724890" y="827734"/>
                  <a:pt x="8731666" y="831240"/>
                </a:cubicBezTo>
                <a:cubicBezTo>
                  <a:pt x="8738442" y="834746"/>
                  <a:pt x="8743958" y="838554"/>
                  <a:pt x="8748216" y="842665"/>
                </a:cubicBezTo>
                <a:cubicBezTo>
                  <a:pt x="8757068" y="851531"/>
                  <a:pt x="8761496" y="861377"/>
                  <a:pt x="8761496" y="872202"/>
                </a:cubicBezTo>
                <a:cubicBezTo>
                  <a:pt x="8761496" y="882663"/>
                  <a:pt x="8758174" y="892106"/>
                  <a:pt x="8751530" y="900532"/>
                </a:cubicBezTo>
                <a:cubicBezTo>
                  <a:pt x="8744886" y="908958"/>
                  <a:pt x="8735450" y="915605"/>
                  <a:pt x="8723223" y="920473"/>
                </a:cubicBezTo>
                <a:cubicBezTo>
                  <a:pt x="8710996" y="925342"/>
                  <a:pt x="8697361" y="927776"/>
                  <a:pt x="8682320" y="927776"/>
                </a:cubicBezTo>
                <a:cubicBezTo>
                  <a:pt x="8665148" y="927776"/>
                  <a:pt x="8647103" y="924721"/>
                  <a:pt x="8628188" y="918611"/>
                </a:cubicBezTo>
                <a:cubicBezTo>
                  <a:pt x="8609271" y="912501"/>
                  <a:pt x="8591116" y="903889"/>
                  <a:pt x="8573721" y="892773"/>
                </a:cubicBezTo>
                <a:cubicBezTo>
                  <a:pt x="8556326" y="881658"/>
                  <a:pt x="8542038" y="869633"/>
                  <a:pt x="8530856" y="856700"/>
                </a:cubicBezTo>
                <a:cubicBezTo>
                  <a:pt x="8512538" y="834937"/>
                  <a:pt x="8501565" y="809175"/>
                  <a:pt x="8497936" y="779416"/>
                </a:cubicBezTo>
                <a:lnTo>
                  <a:pt x="8479989" y="779416"/>
                </a:lnTo>
                <a:lnTo>
                  <a:pt x="8479989" y="945524"/>
                </a:lnTo>
                <a:lnTo>
                  <a:pt x="8497514" y="945524"/>
                </a:lnTo>
                <a:cubicBezTo>
                  <a:pt x="8500418" y="933037"/>
                  <a:pt x="8505394" y="924130"/>
                  <a:pt x="8512446" y="918802"/>
                </a:cubicBezTo>
                <a:cubicBezTo>
                  <a:pt x="8519496" y="913474"/>
                  <a:pt x="8528125" y="910810"/>
                  <a:pt x="8538332" y="910810"/>
                </a:cubicBezTo>
                <a:cubicBezTo>
                  <a:pt x="8543796" y="910810"/>
                  <a:pt x="8549736" y="911687"/>
                  <a:pt x="8556152" y="913441"/>
                </a:cubicBezTo>
                <a:cubicBezTo>
                  <a:pt x="8562569" y="915194"/>
                  <a:pt x="8572884" y="918741"/>
                  <a:pt x="8587095" y="924082"/>
                </a:cubicBezTo>
                <a:cubicBezTo>
                  <a:pt x="8605932" y="932371"/>
                  <a:pt x="8622306" y="938099"/>
                  <a:pt x="8636218" y="941266"/>
                </a:cubicBezTo>
                <a:cubicBezTo>
                  <a:pt x="8650129" y="944433"/>
                  <a:pt x="8665172" y="946017"/>
                  <a:pt x="8681346" y="946017"/>
                </a:cubicBezTo>
                <a:cubicBezTo>
                  <a:pt x="8704432" y="946017"/>
                  <a:pt x="8725013" y="942855"/>
                  <a:pt x="8743089" y="936530"/>
                </a:cubicBezTo>
                <a:cubicBezTo>
                  <a:pt x="8761166" y="930206"/>
                  <a:pt x="8776010" y="921088"/>
                  <a:pt x="8787620" y="909177"/>
                </a:cubicBezTo>
                <a:cubicBezTo>
                  <a:pt x="8798112" y="899040"/>
                  <a:pt x="8805998" y="887784"/>
                  <a:pt x="8811282" y="875411"/>
                </a:cubicBezTo>
                <a:cubicBezTo>
                  <a:pt x="8816565" y="863037"/>
                  <a:pt x="8819206" y="850753"/>
                  <a:pt x="8819206" y="838560"/>
                </a:cubicBezTo>
                <a:cubicBezTo>
                  <a:pt x="8819206" y="826240"/>
                  <a:pt x="8816852" y="814678"/>
                  <a:pt x="8812142" y="803873"/>
                </a:cubicBezTo>
                <a:cubicBezTo>
                  <a:pt x="8807430" y="793068"/>
                  <a:pt x="8801232" y="784048"/>
                  <a:pt x="8793544" y="776812"/>
                </a:cubicBezTo>
                <a:cubicBezTo>
                  <a:pt x="8782038" y="765288"/>
                  <a:pt x="8768752" y="756294"/>
                  <a:pt x="8753685" y="749828"/>
                </a:cubicBezTo>
                <a:cubicBezTo>
                  <a:pt x="8738618" y="743363"/>
                  <a:pt x="8714909" y="735958"/>
                  <a:pt x="8682559" y="727613"/>
                </a:cubicBezTo>
                <a:lnTo>
                  <a:pt x="8657562" y="722544"/>
                </a:lnTo>
                <a:lnTo>
                  <a:pt x="8651824" y="719783"/>
                </a:lnTo>
                <a:cubicBezTo>
                  <a:pt x="8649736" y="719462"/>
                  <a:pt x="8645782" y="718412"/>
                  <a:pt x="8639961" y="716632"/>
                </a:cubicBezTo>
                <a:cubicBezTo>
                  <a:pt x="8618706" y="711482"/>
                  <a:pt x="8602294" y="707176"/>
                  <a:pt x="8590724" y="703714"/>
                </a:cubicBezTo>
                <a:cubicBezTo>
                  <a:pt x="8579154" y="700253"/>
                  <a:pt x="8569831" y="696773"/>
                  <a:pt x="8562756" y="693275"/>
                </a:cubicBezTo>
                <a:cubicBezTo>
                  <a:pt x="8555681" y="689776"/>
                  <a:pt x="8550742" y="686628"/>
                  <a:pt x="8547941" y="683829"/>
                </a:cubicBezTo>
                <a:cubicBezTo>
                  <a:pt x="8539370" y="675749"/>
                  <a:pt x="8535084" y="666733"/>
                  <a:pt x="8535084" y="656784"/>
                </a:cubicBezTo>
                <a:cubicBezTo>
                  <a:pt x="8535084" y="651487"/>
                  <a:pt x="8536458" y="645956"/>
                  <a:pt x="8539204" y="640193"/>
                </a:cubicBezTo>
                <a:cubicBezTo>
                  <a:pt x="8541950" y="634430"/>
                  <a:pt x="8545704" y="629172"/>
                  <a:pt x="8550468" y="624419"/>
                </a:cubicBezTo>
                <a:cubicBezTo>
                  <a:pt x="8557233" y="617677"/>
                  <a:pt x="8565540" y="612568"/>
                  <a:pt x="8575390" y="609092"/>
                </a:cubicBezTo>
                <a:cubicBezTo>
                  <a:pt x="8585240" y="605617"/>
                  <a:pt x="8596504" y="603879"/>
                  <a:pt x="8609184" y="603879"/>
                </a:cubicBezTo>
                <a:cubicBezTo>
                  <a:pt x="8626574" y="603879"/>
                  <a:pt x="8643777" y="606184"/>
                  <a:pt x="8660792" y="610793"/>
                </a:cubicBezTo>
                <a:cubicBezTo>
                  <a:pt x="8677806" y="615402"/>
                  <a:pt x="8693193" y="621739"/>
                  <a:pt x="8706950" y="629804"/>
                </a:cubicBezTo>
                <a:cubicBezTo>
                  <a:pt x="8720708" y="637869"/>
                  <a:pt x="8731946" y="646992"/>
                  <a:pt x="8740662" y="657173"/>
                </a:cubicBezTo>
                <a:cubicBezTo>
                  <a:pt x="8753346" y="672533"/>
                  <a:pt x="8765062" y="694947"/>
                  <a:pt x="8775808" y="724416"/>
                </a:cubicBezTo>
                <a:lnTo>
                  <a:pt x="8792962" y="724416"/>
                </a:lnTo>
                <a:lnTo>
                  <a:pt x="8792962" y="598950"/>
                </a:lnTo>
                <a:lnTo>
                  <a:pt x="8775600" y="598950"/>
                </a:lnTo>
                <a:cubicBezTo>
                  <a:pt x="8770120" y="617452"/>
                  <a:pt x="8762340" y="626703"/>
                  <a:pt x="8752260" y="626703"/>
                </a:cubicBezTo>
                <a:cubicBezTo>
                  <a:pt x="8748054" y="626703"/>
                  <a:pt x="8738778" y="623245"/>
                  <a:pt x="8724433" y="616328"/>
                </a:cubicBezTo>
                <a:cubicBezTo>
                  <a:pt x="8685427" y="595868"/>
                  <a:pt x="8647171" y="585639"/>
                  <a:pt x="8609666" y="585639"/>
                </a:cubicBezTo>
                <a:close/>
                <a:moveTo>
                  <a:pt x="6622521" y="585639"/>
                </a:moveTo>
                <a:cubicBezTo>
                  <a:pt x="6586006" y="585639"/>
                  <a:pt x="6552052" y="593774"/>
                  <a:pt x="6520656" y="610044"/>
                </a:cubicBezTo>
                <a:cubicBezTo>
                  <a:pt x="6489261" y="626314"/>
                  <a:pt x="6464218" y="648337"/>
                  <a:pt x="6445527" y="676112"/>
                </a:cubicBezTo>
                <a:cubicBezTo>
                  <a:pt x="6426836" y="703888"/>
                  <a:pt x="6417490" y="733915"/>
                  <a:pt x="6417490" y="766194"/>
                </a:cubicBezTo>
                <a:cubicBezTo>
                  <a:pt x="6417490" y="790566"/>
                  <a:pt x="6422910" y="813838"/>
                  <a:pt x="6433751" y="836010"/>
                </a:cubicBezTo>
                <a:cubicBezTo>
                  <a:pt x="6444592" y="858182"/>
                  <a:pt x="6459699" y="877586"/>
                  <a:pt x="6479073" y="894222"/>
                </a:cubicBezTo>
                <a:cubicBezTo>
                  <a:pt x="6498448" y="910857"/>
                  <a:pt x="6520739" y="923690"/>
                  <a:pt x="6545949" y="932719"/>
                </a:cubicBezTo>
                <a:cubicBezTo>
                  <a:pt x="6571158" y="941748"/>
                  <a:pt x="6598128" y="946263"/>
                  <a:pt x="6626858" y="946263"/>
                </a:cubicBezTo>
                <a:cubicBezTo>
                  <a:pt x="6664495" y="946263"/>
                  <a:pt x="6699113" y="938267"/>
                  <a:pt x="6730712" y="922274"/>
                </a:cubicBezTo>
                <a:cubicBezTo>
                  <a:pt x="6762311" y="906281"/>
                  <a:pt x="6787355" y="884534"/>
                  <a:pt x="6805843" y="857033"/>
                </a:cubicBezTo>
                <a:cubicBezTo>
                  <a:pt x="6824332" y="829532"/>
                  <a:pt x="6833576" y="799445"/>
                  <a:pt x="6833576" y="766771"/>
                </a:cubicBezTo>
                <a:cubicBezTo>
                  <a:pt x="6833576" y="745141"/>
                  <a:pt x="6829002" y="723898"/>
                  <a:pt x="6819855" y="703040"/>
                </a:cubicBezTo>
                <a:cubicBezTo>
                  <a:pt x="6810708" y="682183"/>
                  <a:pt x="6797775" y="663318"/>
                  <a:pt x="6781057" y="646446"/>
                </a:cubicBezTo>
                <a:cubicBezTo>
                  <a:pt x="6761301" y="626642"/>
                  <a:pt x="6737977" y="611556"/>
                  <a:pt x="6711085" y="601189"/>
                </a:cubicBezTo>
                <a:cubicBezTo>
                  <a:pt x="6684192" y="590822"/>
                  <a:pt x="6654671" y="585639"/>
                  <a:pt x="6622521" y="585639"/>
                </a:cubicBezTo>
                <a:close/>
                <a:moveTo>
                  <a:pt x="5461400" y="585639"/>
                </a:moveTo>
                <a:lnTo>
                  <a:pt x="5352927" y="831365"/>
                </a:lnTo>
                <a:cubicBezTo>
                  <a:pt x="5337010" y="867210"/>
                  <a:pt x="5320820" y="891511"/>
                  <a:pt x="5304359" y="904270"/>
                </a:cubicBezTo>
                <a:cubicBezTo>
                  <a:pt x="5297500" y="909616"/>
                  <a:pt x="5291316" y="913423"/>
                  <a:pt x="5285806" y="915692"/>
                </a:cubicBezTo>
                <a:cubicBezTo>
                  <a:pt x="5280295" y="917960"/>
                  <a:pt x="5271363" y="919794"/>
                  <a:pt x="5259007" y="921194"/>
                </a:cubicBezTo>
                <a:lnTo>
                  <a:pt x="5259007" y="939854"/>
                </a:lnTo>
                <a:lnTo>
                  <a:pt x="5406643" y="939854"/>
                </a:lnTo>
                <a:lnTo>
                  <a:pt x="5406643" y="920951"/>
                </a:lnTo>
                <a:cubicBezTo>
                  <a:pt x="5397453" y="920491"/>
                  <a:pt x="5391285" y="919859"/>
                  <a:pt x="5388140" y="919054"/>
                </a:cubicBezTo>
                <a:cubicBezTo>
                  <a:pt x="5384996" y="918249"/>
                  <a:pt x="5381942" y="916969"/>
                  <a:pt x="5378982" y="915212"/>
                </a:cubicBezTo>
                <a:cubicBezTo>
                  <a:pt x="5372180" y="911381"/>
                  <a:pt x="5366951" y="906232"/>
                  <a:pt x="5363296" y="899766"/>
                </a:cubicBezTo>
                <a:cubicBezTo>
                  <a:pt x="5359641" y="893299"/>
                  <a:pt x="5357813" y="886720"/>
                  <a:pt x="5357813" y="880029"/>
                </a:cubicBezTo>
                <a:cubicBezTo>
                  <a:pt x="5357813" y="871943"/>
                  <a:pt x="5359589" y="862996"/>
                  <a:pt x="5363140" y="853188"/>
                </a:cubicBezTo>
                <a:lnTo>
                  <a:pt x="5372249" y="833861"/>
                </a:lnTo>
                <a:lnTo>
                  <a:pt x="5508415" y="833861"/>
                </a:lnTo>
                <a:lnTo>
                  <a:pt x="5512744" y="843497"/>
                </a:lnTo>
                <a:cubicBezTo>
                  <a:pt x="5513969" y="845782"/>
                  <a:pt x="5515068" y="848063"/>
                  <a:pt x="5516039" y="850339"/>
                </a:cubicBezTo>
                <a:cubicBezTo>
                  <a:pt x="5517011" y="852616"/>
                  <a:pt x="5517674" y="854109"/>
                  <a:pt x="5518029" y="854821"/>
                </a:cubicBezTo>
                <a:cubicBezTo>
                  <a:pt x="5525839" y="871621"/>
                  <a:pt x="5530859" y="883104"/>
                  <a:pt x="5533086" y="889270"/>
                </a:cubicBezTo>
                <a:cubicBezTo>
                  <a:pt x="5535313" y="895437"/>
                  <a:pt x="5536427" y="900429"/>
                  <a:pt x="5536427" y="904247"/>
                </a:cubicBezTo>
                <a:cubicBezTo>
                  <a:pt x="5536427" y="909629"/>
                  <a:pt x="5534085" y="913704"/>
                  <a:pt x="5529398" y="916474"/>
                </a:cubicBezTo>
                <a:cubicBezTo>
                  <a:pt x="5524712" y="919243"/>
                  <a:pt x="5516473" y="920627"/>
                  <a:pt x="5504680" y="920627"/>
                </a:cubicBezTo>
                <a:lnTo>
                  <a:pt x="5474171" y="920627"/>
                </a:lnTo>
                <a:lnTo>
                  <a:pt x="5474171" y="939854"/>
                </a:lnTo>
                <a:lnTo>
                  <a:pt x="5680305" y="939854"/>
                </a:lnTo>
                <a:lnTo>
                  <a:pt x="5680305" y="920627"/>
                </a:lnTo>
                <a:lnTo>
                  <a:pt x="5666185" y="920627"/>
                </a:lnTo>
                <a:cubicBezTo>
                  <a:pt x="5657589" y="920627"/>
                  <a:pt x="5650266" y="919437"/>
                  <a:pt x="5644218" y="917055"/>
                </a:cubicBezTo>
                <a:cubicBezTo>
                  <a:pt x="5638169" y="914674"/>
                  <a:pt x="5632666" y="910739"/>
                  <a:pt x="5627706" y="905250"/>
                </a:cubicBezTo>
                <a:cubicBezTo>
                  <a:pt x="5622747" y="899762"/>
                  <a:pt x="5618367" y="893826"/>
                  <a:pt x="5614567" y="887443"/>
                </a:cubicBezTo>
                <a:lnTo>
                  <a:pt x="5476895" y="585639"/>
                </a:lnTo>
                <a:close/>
                <a:moveTo>
                  <a:pt x="4508900" y="585639"/>
                </a:moveTo>
                <a:lnTo>
                  <a:pt x="4400426" y="831365"/>
                </a:lnTo>
                <a:cubicBezTo>
                  <a:pt x="4384510" y="867210"/>
                  <a:pt x="4368320" y="891511"/>
                  <a:pt x="4351859" y="904270"/>
                </a:cubicBezTo>
                <a:cubicBezTo>
                  <a:pt x="4345000" y="909616"/>
                  <a:pt x="4338816" y="913423"/>
                  <a:pt x="4333306" y="915692"/>
                </a:cubicBezTo>
                <a:cubicBezTo>
                  <a:pt x="4327796" y="917960"/>
                  <a:pt x="4318862" y="919794"/>
                  <a:pt x="4306507" y="921194"/>
                </a:cubicBezTo>
                <a:lnTo>
                  <a:pt x="4306507" y="939854"/>
                </a:lnTo>
                <a:lnTo>
                  <a:pt x="4454143" y="939854"/>
                </a:lnTo>
                <a:lnTo>
                  <a:pt x="4454143" y="920951"/>
                </a:lnTo>
                <a:cubicBezTo>
                  <a:pt x="4444953" y="920491"/>
                  <a:pt x="4438786" y="919859"/>
                  <a:pt x="4435640" y="919054"/>
                </a:cubicBezTo>
                <a:cubicBezTo>
                  <a:pt x="4432496" y="918249"/>
                  <a:pt x="4429442" y="916969"/>
                  <a:pt x="4426482" y="915212"/>
                </a:cubicBezTo>
                <a:cubicBezTo>
                  <a:pt x="4419680" y="911381"/>
                  <a:pt x="4414451" y="906232"/>
                  <a:pt x="4410796" y="899766"/>
                </a:cubicBezTo>
                <a:cubicBezTo>
                  <a:pt x="4407141" y="893299"/>
                  <a:pt x="4405315" y="886720"/>
                  <a:pt x="4405315" y="880029"/>
                </a:cubicBezTo>
                <a:cubicBezTo>
                  <a:pt x="4405315" y="871943"/>
                  <a:pt x="4407089" y="862996"/>
                  <a:pt x="4410640" y="853188"/>
                </a:cubicBezTo>
                <a:lnTo>
                  <a:pt x="4419749" y="833861"/>
                </a:lnTo>
                <a:lnTo>
                  <a:pt x="4555915" y="833861"/>
                </a:lnTo>
                <a:lnTo>
                  <a:pt x="4560244" y="843497"/>
                </a:lnTo>
                <a:cubicBezTo>
                  <a:pt x="4561469" y="845782"/>
                  <a:pt x="4562568" y="848063"/>
                  <a:pt x="4563539" y="850339"/>
                </a:cubicBezTo>
                <a:cubicBezTo>
                  <a:pt x="4564511" y="852616"/>
                  <a:pt x="4565174" y="854109"/>
                  <a:pt x="4565528" y="854821"/>
                </a:cubicBezTo>
                <a:cubicBezTo>
                  <a:pt x="4573339" y="871621"/>
                  <a:pt x="4578359" y="883104"/>
                  <a:pt x="4580587" y="889270"/>
                </a:cubicBezTo>
                <a:cubicBezTo>
                  <a:pt x="4582814" y="895437"/>
                  <a:pt x="4583928" y="900429"/>
                  <a:pt x="4583928" y="904247"/>
                </a:cubicBezTo>
                <a:cubicBezTo>
                  <a:pt x="4583928" y="909629"/>
                  <a:pt x="4581585" y="913704"/>
                  <a:pt x="4576899" y="916474"/>
                </a:cubicBezTo>
                <a:cubicBezTo>
                  <a:pt x="4572212" y="919243"/>
                  <a:pt x="4563973" y="920627"/>
                  <a:pt x="4552180" y="920627"/>
                </a:cubicBezTo>
                <a:lnTo>
                  <a:pt x="4521672" y="920627"/>
                </a:lnTo>
                <a:lnTo>
                  <a:pt x="4521672" y="939854"/>
                </a:lnTo>
                <a:lnTo>
                  <a:pt x="4727805" y="939854"/>
                </a:lnTo>
                <a:lnTo>
                  <a:pt x="4727805" y="920627"/>
                </a:lnTo>
                <a:lnTo>
                  <a:pt x="4713685" y="920627"/>
                </a:lnTo>
                <a:cubicBezTo>
                  <a:pt x="4705088" y="920627"/>
                  <a:pt x="4697766" y="919437"/>
                  <a:pt x="4691718" y="917055"/>
                </a:cubicBezTo>
                <a:cubicBezTo>
                  <a:pt x="4685670" y="914674"/>
                  <a:pt x="4680166" y="910739"/>
                  <a:pt x="4675206" y="905250"/>
                </a:cubicBezTo>
                <a:cubicBezTo>
                  <a:pt x="4670247" y="899762"/>
                  <a:pt x="4665868" y="893826"/>
                  <a:pt x="4662067" y="887443"/>
                </a:cubicBezTo>
                <a:lnTo>
                  <a:pt x="4524395" y="585639"/>
                </a:lnTo>
                <a:close/>
                <a:moveTo>
                  <a:pt x="3649505" y="585639"/>
                </a:moveTo>
                <a:cubicBezTo>
                  <a:pt x="3613706" y="585639"/>
                  <a:pt x="3581363" y="596310"/>
                  <a:pt x="3552474" y="617652"/>
                </a:cubicBezTo>
                <a:cubicBezTo>
                  <a:pt x="3535930" y="626095"/>
                  <a:pt x="3520861" y="638507"/>
                  <a:pt x="3507264" y="654889"/>
                </a:cubicBezTo>
                <a:cubicBezTo>
                  <a:pt x="3493669" y="671271"/>
                  <a:pt x="3483304" y="688954"/>
                  <a:pt x="3476170" y="707940"/>
                </a:cubicBezTo>
                <a:cubicBezTo>
                  <a:pt x="3469035" y="726925"/>
                  <a:pt x="3465468" y="746046"/>
                  <a:pt x="3465468" y="765304"/>
                </a:cubicBezTo>
                <a:cubicBezTo>
                  <a:pt x="3465468" y="797700"/>
                  <a:pt x="3474501" y="827850"/>
                  <a:pt x="3492566" y="855753"/>
                </a:cubicBezTo>
                <a:cubicBezTo>
                  <a:pt x="3510630" y="883656"/>
                  <a:pt x="3534908" y="905798"/>
                  <a:pt x="3565400" y="922182"/>
                </a:cubicBezTo>
                <a:cubicBezTo>
                  <a:pt x="3595891" y="938565"/>
                  <a:pt x="3628840" y="946756"/>
                  <a:pt x="3664249" y="946756"/>
                </a:cubicBezTo>
                <a:cubicBezTo>
                  <a:pt x="3720724" y="946756"/>
                  <a:pt x="3766130" y="925663"/>
                  <a:pt x="3800465" y="883476"/>
                </a:cubicBezTo>
                <a:cubicBezTo>
                  <a:pt x="3808340" y="873611"/>
                  <a:pt x="3814670" y="863815"/>
                  <a:pt x="3819455" y="854089"/>
                </a:cubicBezTo>
                <a:cubicBezTo>
                  <a:pt x="3824240" y="844362"/>
                  <a:pt x="3828700" y="830061"/>
                  <a:pt x="3832837" y="811183"/>
                </a:cubicBezTo>
                <a:lnTo>
                  <a:pt x="3815624" y="811183"/>
                </a:lnTo>
                <a:cubicBezTo>
                  <a:pt x="3809985" y="828623"/>
                  <a:pt x="3804742" y="841911"/>
                  <a:pt x="3799893" y="851048"/>
                </a:cubicBezTo>
                <a:cubicBezTo>
                  <a:pt x="3795044" y="860185"/>
                  <a:pt x="3788609" y="869401"/>
                  <a:pt x="3780587" y="878696"/>
                </a:cubicBezTo>
                <a:cubicBezTo>
                  <a:pt x="3771110" y="889378"/>
                  <a:pt x="3760582" y="898404"/>
                  <a:pt x="3749003" y="905776"/>
                </a:cubicBezTo>
                <a:cubicBezTo>
                  <a:pt x="3737424" y="913148"/>
                  <a:pt x="3724984" y="918699"/>
                  <a:pt x="3711682" y="922428"/>
                </a:cubicBezTo>
                <a:cubicBezTo>
                  <a:pt x="3698380" y="926158"/>
                  <a:pt x="3684422" y="928022"/>
                  <a:pt x="3669810" y="928022"/>
                </a:cubicBezTo>
                <a:cubicBezTo>
                  <a:pt x="3654191" y="928022"/>
                  <a:pt x="3639936" y="925623"/>
                  <a:pt x="3627045" y="920824"/>
                </a:cubicBezTo>
                <a:cubicBezTo>
                  <a:pt x="3614154" y="916025"/>
                  <a:pt x="3603705" y="910180"/>
                  <a:pt x="3595699" y="903288"/>
                </a:cubicBezTo>
                <a:cubicBezTo>
                  <a:pt x="3587372" y="893356"/>
                  <a:pt x="3580796" y="882688"/>
                  <a:pt x="3575970" y="871284"/>
                </a:cubicBezTo>
                <a:cubicBezTo>
                  <a:pt x="3571144" y="859880"/>
                  <a:pt x="3567544" y="845647"/>
                  <a:pt x="3565172" y="828586"/>
                </a:cubicBezTo>
                <a:cubicBezTo>
                  <a:pt x="3562799" y="811525"/>
                  <a:pt x="3561614" y="791734"/>
                  <a:pt x="3561614" y="769213"/>
                </a:cubicBezTo>
                <a:cubicBezTo>
                  <a:pt x="3561614" y="730362"/>
                  <a:pt x="3564933" y="698643"/>
                  <a:pt x="3571573" y="674056"/>
                </a:cubicBezTo>
                <a:cubicBezTo>
                  <a:pt x="3578213" y="649469"/>
                  <a:pt x="3588191" y="631544"/>
                  <a:pt x="3601505" y="620281"/>
                </a:cubicBezTo>
                <a:cubicBezTo>
                  <a:pt x="3614820" y="609018"/>
                  <a:pt x="3632108" y="603386"/>
                  <a:pt x="3653372" y="603386"/>
                </a:cubicBezTo>
                <a:cubicBezTo>
                  <a:pt x="3671435" y="603386"/>
                  <a:pt x="3689113" y="607507"/>
                  <a:pt x="3706403" y="615748"/>
                </a:cubicBezTo>
                <a:cubicBezTo>
                  <a:pt x="3723694" y="623989"/>
                  <a:pt x="3739708" y="636013"/>
                  <a:pt x="3754445" y="651819"/>
                </a:cubicBezTo>
                <a:cubicBezTo>
                  <a:pt x="3769182" y="667626"/>
                  <a:pt x="3781872" y="686279"/>
                  <a:pt x="3792515" y="707778"/>
                </a:cubicBezTo>
                <a:cubicBezTo>
                  <a:pt x="3796927" y="716444"/>
                  <a:pt x="3800340" y="724354"/>
                  <a:pt x="3802755" y="731509"/>
                </a:cubicBezTo>
                <a:cubicBezTo>
                  <a:pt x="3805170" y="738664"/>
                  <a:pt x="3808040" y="749364"/>
                  <a:pt x="3811365" y="763609"/>
                </a:cubicBezTo>
                <a:lnTo>
                  <a:pt x="3828489" y="763609"/>
                </a:lnTo>
                <a:lnTo>
                  <a:pt x="3821190" y="591308"/>
                </a:lnTo>
                <a:lnTo>
                  <a:pt x="3805326" y="591308"/>
                </a:lnTo>
                <a:cubicBezTo>
                  <a:pt x="3788081" y="615344"/>
                  <a:pt x="3774576" y="627362"/>
                  <a:pt x="3764811" y="627362"/>
                </a:cubicBezTo>
                <a:cubicBezTo>
                  <a:pt x="3760708" y="627362"/>
                  <a:pt x="3753919" y="624079"/>
                  <a:pt x="3744444" y="617514"/>
                </a:cubicBezTo>
                <a:cubicBezTo>
                  <a:pt x="3734035" y="609805"/>
                  <a:pt x="3723984" y="603625"/>
                  <a:pt x="3714291" y="598971"/>
                </a:cubicBezTo>
                <a:cubicBezTo>
                  <a:pt x="3704598" y="594317"/>
                  <a:pt x="3694308" y="590931"/>
                  <a:pt x="3683419" y="588814"/>
                </a:cubicBezTo>
                <a:cubicBezTo>
                  <a:pt x="3672531" y="586697"/>
                  <a:pt x="3661226" y="585639"/>
                  <a:pt x="3649505" y="585639"/>
                </a:cubicBezTo>
                <a:close/>
                <a:moveTo>
                  <a:pt x="3214513" y="507746"/>
                </a:moveTo>
                <a:lnTo>
                  <a:pt x="3165033" y="584653"/>
                </a:lnTo>
                <a:lnTo>
                  <a:pt x="3181683" y="584653"/>
                </a:lnTo>
                <a:lnTo>
                  <a:pt x="3321558" y="507746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98938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826273D8-6EE2-4051-2A9B-41893C78C8BF}"/>
              </a:ext>
            </a:extLst>
          </p:cNvPr>
          <p:cNvSpPr/>
          <p:nvPr/>
        </p:nvSpPr>
        <p:spPr>
          <a:xfrm>
            <a:off x="10023894" y="3735238"/>
            <a:ext cx="1935914" cy="2700067"/>
          </a:xfrm>
          <a:prstGeom prst="roundRect">
            <a:avLst/>
          </a:prstGeom>
          <a:solidFill>
            <a:srgbClr val="14798F">
              <a:alpha val="89804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A1ADBFB-468D-DDAF-82C9-34E0B5BBB121}"/>
              </a:ext>
            </a:extLst>
          </p:cNvPr>
          <p:cNvSpPr txBox="1"/>
          <p:nvPr/>
        </p:nvSpPr>
        <p:spPr>
          <a:xfrm>
            <a:off x="255918" y="3861759"/>
            <a:ext cx="572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C91A07D-7912-AC9F-175C-B8005579CFE3}"/>
              </a:ext>
            </a:extLst>
          </p:cNvPr>
          <p:cNvSpPr txBox="1"/>
          <p:nvPr/>
        </p:nvSpPr>
        <p:spPr>
          <a:xfrm>
            <a:off x="2909977" y="3861759"/>
            <a:ext cx="572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431F572-C3FA-0EB1-4425-96649B264155}"/>
              </a:ext>
            </a:extLst>
          </p:cNvPr>
          <p:cNvSpPr txBox="1"/>
          <p:nvPr/>
        </p:nvSpPr>
        <p:spPr>
          <a:xfrm>
            <a:off x="5361317" y="3861759"/>
            <a:ext cx="572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B0523FEA-C7D0-7E16-0A11-9C0FC54B9993}"/>
              </a:ext>
            </a:extLst>
          </p:cNvPr>
          <p:cNvSpPr txBox="1"/>
          <p:nvPr/>
        </p:nvSpPr>
        <p:spPr>
          <a:xfrm>
            <a:off x="7631503" y="3861759"/>
            <a:ext cx="572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04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1490B6F1-18A1-4024-B895-EFDD243AF1DA}"/>
              </a:ext>
            </a:extLst>
          </p:cNvPr>
          <p:cNvSpPr txBox="1"/>
          <p:nvPr/>
        </p:nvSpPr>
        <p:spPr>
          <a:xfrm>
            <a:off x="10217990" y="3861759"/>
            <a:ext cx="572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05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415E681D-9AF7-F8F3-8657-DBB2D5730D16}"/>
              </a:ext>
            </a:extLst>
          </p:cNvPr>
          <p:cNvSpPr txBox="1"/>
          <p:nvPr/>
        </p:nvSpPr>
        <p:spPr>
          <a:xfrm>
            <a:off x="10226954" y="4363444"/>
            <a:ext cx="1650520" cy="146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</a:pPr>
            <a:r>
              <a:rPr lang="fr-FR" sz="12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- C</a:t>
            </a:r>
            <a:r>
              <a:rPr lang="fr-FR" sz="12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ompléter les éléments relatifs à la procédure de soin </a:t>
            </a:r>
            <a:endParaRPr lang="fr-FR" sz="1200" b="1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fr-FR" sz="1200" b="1" dirty="0"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- Indiquer le score de gravité des conséquences de l’évènement</a:t>
            </a:r>
            <a:endParaRPr lang="fr-FR" sz="1200" b="1" dirty="0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D674F422-CEA5-5C6C-D3D6-8154FF7320BD}"/>
              </a:ext>
            </a:extLst>
          </p:cNvPr>
          <p:cNvSpPr/>
          <p:nvPr/>
        </p:nvSpPr>
        <p:spPr>
          <a:xfrm>
            <a:off x="10750312" y="2964612"/>
            <a:ext cx="483078" cy="461665"/>
          </a:xfrm>
          <a:prstGeom prst="ellipse">
            <a:avLst/>
          </a:prstGeom>
          <a:solidFill>
            <a:srgbClr val="14798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ADFA70B8-0F30-3387-F85A-0C18CFEEC17E}"/>
              </a:ext>
            </a:extLst>
          </p:cNvPr>
          <p:cNvSpPr txBox="1"/>
          <p:nvPr/>
        </p:nvSpPr>
        <p:spPr>
          <a:xfrm>
            <a:off x="141127" y="4209978"/>
            <a:ext cx="1919866" cy="24159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</a:pPr>
            <a:r>
              <a:rPr lang="fr-FR" sz="12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- Choisir ou non une situation à risque correspondant à l’évènement déclaré</a:t>
            </a:r>
          </a:p>
          <a:p>
            <a:pPr lvl="0">
              <a:lnSpc>
                <a:spcPct val="115000"/>
              </a:lnSpc>
            </a:pPr>
            <a:r>
              <a:rPr lang="fr-FR" sz="12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- Détailler le résumé clinique dans le point « que s’est-il passé »</a:t>
            </a:r>
            <a:endParaRPr lang="fr-FR" sz="1200" b="1" dirty="0">
              <a:solidFill>
                <a:schemeClr val="bg1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</a:pPr>
            <a:r>
              <a:rPr lang="fr-FR" sz="12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-Attention à l’anonymisation des noms et lieux</a:t>
            </a:r>
            <a:endParaRPr lang="fr-FR" sz="1200" b="1" dirty="0">
              <a:solidFill>
                <a:schemeClr val="bg1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Aptos" panose="020B0004020202020204" pitchFamily="34" charset="0"/>
              <a:buChar char="-"/>
            </a:pPr>
            <a:endParaRPr lang="fr-FR" sz="1200" b="1" dirty="0">
              <a:solidFill>
                <a:schemeClr val="bg1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BF479209-3BB1-53BB-272F-125AE0AC9067}"/>
              </a:ext>
            </a:extLst>
          </p:cNvPr>
          <p:cNvSpPr txBox="1"/>
          <p:nvPr/>
        </p:nvSpPr>
        <p:spPr>
          <a:xfrm>
            <a:off x="2783328" y="4676098"/>
            <a:ext cx="1919866" cy="929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</a:pPr>
            <a:r>
              <a:rPr lang="fr-FR" sz="12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- Choisir les champs d’activité de l’évènement en fonction de l’évènement déclaré</a:t>
            </a:r>
            <a:endParaRPr lang="fr-FR" sz="1200" b="1" dirty="0">
              <a:solidFill>
                <a:schemeClr val="bg1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B970CF46-E502-8EA6-D580-ED151951A50D}"/>
              </a:ext>
            </a:extLst>
          </p:cNvPr>
          <p:cNvSpPr txBox="1"/>
          <p:nvPr/>
        </p:nvSpPr>
        <p:spPr>
          <a:xfrm>
            <a:off x="5155297" y="4403252"/>
            <a:ext cx="1919866" cy="146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</a:pPr>
            <a:r>
              <a:rPr lang="fr-FR" sz="12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- Compléter l’ensemble des champs et notamment le score ASA</a:t>
            </a:r>
            <a:endParaRPr lang="fr-FR" sz="1200" b="1" dirty="0">
              <a:solidFill>
                <a:schemeClr val="bg1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fr-FR" sz="12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- Compléter le CIM 10 : en cas de doute : </a:t>
            </a:r>
            <a:r>
              <a:rPr lang="fr-FR" sz="1200" b="1" u="sng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Aptos" panose="020B00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https://www.aideaucodage.fr/cim</a:t>
            </a:r>
            <a:endParaRPr lang="fr-FR" sz="1200" b="1" dirty="0">
              <a:solidFill>
                <a:schemeClr val="bg1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A13E31FD-1600-35C4-6432-98AE9FCF0E38}"/>
              </a:ext>
            </a:extLst>
          </p:cNvPr>
          <p:cNvSpPr txBox="1"/>
          <p:nvPr/>
        </p:nvSpPr>
        <p:spPr>
          <a:xfrm>
            <a:off x="7622538" y="4364707"/>
            <a:ext cx="1650520" cy="165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</a:pPr>
            <a:r>
              <a:rPr lang="fr-FR" sz="12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- Compléter les éléments relatifs à la procédure de soins</a:t>
            </a:r>
            <a:endParaRPr lang="fr-FR" sz="1200" b="1" dirty="0">
              <a:solidFill>
                <a:schemeClr val="bg1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fr-FR" sz="12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- Compléter le code CCAM : en cas de doute : </a:t>
            </a:r>
            <a:r>
              <a:rPr lang="fr-FR" sz="1200" b="1" u="sng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Aptos" panose="020B00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https://www.aideaucodage.fr/ccam</a:t>
            </a:r>
            <a:endParaRPr lang="fr-FR" sz="1200" b="1" dirty="0">
              <a:solidFill>
                <a:schemeClr val="bg1"/>
              </a:solidFill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981DBD0-D7C3-8A69-7896-25C137B0DBC3}"/>
              </a:ext>
            </a:extLst>
          </p:cNvPr>
          <p:cNvSpPr txBox="1"/>
          <p:nvPr/>
        </p:nvSpPr>
        <p:spPr>
          <a:xfrm>
            <a:off x="114300" y="2294278"/>
            <a:ext cx="1943099" cy="361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</a:pPr>
            <a:r>
              <a:rPr lang="fr-FR" sz="1600" b="1" dirty="0">
                <a:solidFill>
                  <a:schemeClr val="bg1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Situation à risque</a:t>
            </a:r>
            <a:endParaRPr lang="fr-FR" sz="1600" b="1" dirty="0">
              <a:solidFill>
                <a:schemeClr val="bg1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BCF4D68-9EC6-AFED-4364-0583DC61CCB9}"/>
              </a:ext>
            </a:extLst>
          </p:cNvPr>
          <p:cNvSpPr txBox="1"/>
          <p:nvPr/>
        </p:nvSpPr>
        <p:spPr>
          <a:xfrm>
            <a:off x="2867026" y="1999003"/>
            <a:ext cx="1771650" cy="927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</a:pPr>
            <a:r>
              <a:rPr lang="fr-FR" sz="1600" b="1" dirty="0">
                <a:solidFill>
                  <a:schemeClr val="bg1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Information déclarant et établissement</a:t>
            </a:r>
            <a:endParaRPr lang="fr-FR" sz="1600" b="1" dirty="0">
              <a:solidFill>
                <a:schemeClr val="bg1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B3163AD-46F0-510D-1BEC-135C772A5786}"/>
              </a:ext>
            </a:extLst>
          </p:cNvPr>
          <p:cNvSpPr txBox="1"/>
          <p:nvPr/>
        </p:nvSpPr>
        <p:spPr>
          <a:xfrm>
            <a:off x="5295901" y="2027578"/>
            <a:ext cx="1543049" cy="644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</a:pPr>
            <a:r>
              <a:rPr lang="fr-FR" sz="1600" b="1" dirty="0">
                <a:solidFill>
                  <a:schemeClr val="bg1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Information sur le Patient</a:t>
            </a:r>
            <a:endParaRPr lang="fr-FR" sz="1600" b="1" dirty="0">
              <a:solidFill>
                <a:schemeClr val="bg1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1ADB92C-82F2-28AF-3C0D-6B53FC619D34}"/>
              </a:ext>
            </a:extLst>
          </p:cNvPr>
          <p:cNvSpPr txBox="1"/>
          <p:nvPr/>
        </p:nvSpPr>
        <p:spPr>
          <a:xfrm>
            <a:off x="7648576" y="2046628"/>
            <a:ext cx="1543049" cy="644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</a:pPr>
            <a:r>
              <a:rPr lang="fr-FR" sz="1600" b="1" dirty="0">
                <a:solidFill>
                  <a:schemeClr val="bg1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Procédure de soin</a:t>
            </a:r>
            <a:endParaRPr lang="fr-FR" sz="1600" b="1" dirty="0">
              <a:solidFill>
                <a:schemeClr val="bg1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DACC041D-4594-F44E-483B-182380DEBA7D}"/>
              </a:ext>
            </a:extLst>
          </p:cNvPr>
          <p:cNvSpPr/>
          <p:nvPr/>
        </p:nvSpPr>
        <p:spPr>
          <a:xfrm>
            <a:off x="10023893" y="2060575"/>
            <a:ext cx="1935914" cy="828675"/>
          </a:xfrm>
          <a:prstGeom prst="roundRect">
            <a:avLst/>
          </a:prstGeom>
          <a:solidFill>
            <a:srgbClr val="217C8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6D401962-72AA-04CB-E402-E7C5CC6C7F35}"/>
              </a:ext>
            </a:extLst>
          </p:cNvPr>
          <p:cNvSpPr txBox="1"/>
          <p:nvPr/>
        </p:nvSpPr>
        <p:spPr>
          <a:xfrm>
            <a:off x="10048875" y="2284753"/>
            <a:ext cx="1943099" cy="361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</a:pPr>
            <a:r>
              <a:rPr lang="fr-FR" sz="1600" b="1" dirty="0">
                <a:ea typeface="Aptos" panose="020B0004020202020204" pitchFamily="34" charset="0"/>
                <a:cs typeface="Times New Roman" panose="02020603050405020304" pitchFamily="18" charset="0"/>
              </a:rPr>
              <a:t>Circonstances</a:t>
            </a:r>
            <a:endParaRPr lang="fr-FR" sz="1600" b="1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4" name="Image 23" descr="Une image contenant texte, Police, logo, cercle&#10;&#10;Description générée automatiquement">
            <a:extLst>
              <a:ext uri="{FF2B5EF4-FFF2-40B4-BE49-F238E27FC236}">
                <a16:creationId xmlns:a16="http://schemas.microsoft.com/office/drawing/2014/main" id="{EC853A36-6BC9-7A93-18BA-3002F7DEC0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762" y="126460"/>
            <a:ext cx="1258398" cy="1258398"/>
          </a:xfrm>
          <a:prstGeom prst="rect">
            <a:avLst/>
          </a:prstGeom>
          <a:gradFill>
            <a:gsLst>
              <a:gs pos="95000">
                <a:srgbClr val="002537"/>
              </a:gs>
              <a:gs pos="41000">
                <a:srgbClr val="386480"/>
              </a:gs>
              <a:gs pos="99500">
                <a:srgbClr val="8BCEED"/>
              </a:gs>
              <a:gs pos="0">
                <a:schemeClr val="accent1">
                  <a:lumMod val="45000"/>
                  <a:lumOff val="55000"/>
                </a:schemeClr>
              </a:gs>
            </a:gsLst>
            <a:lin ang="3000000" scaled="0"/>
          </a:gradFill>
          <a:ln w="57150" cap="rnd">
            <a:solidFill>
              <a:schemeClr val="bg1">
                <a:alpha val="44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1783794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BB180BD878354AB316558229F50787" ma:contentTypeVersion="16" ma:contentTypeDescription="Crée un document." ma:contentTypeScope="" ma:versionID="83b7ee9674af274d91495aac6e612f22">
  <xsd:schema xmlns:xsd="http://www.w3.org/2001/XMLSchema" xmlns:xs="http://www.w3.org/2001/XMLSchema" xmlns:p="http://schemas.microsoft.com/office/2006/metadata/properties" xmlns:ns2="bce05e03-4bb4-43a1-b68a-1fdc434a829a" xmlns:ns3="5cd4f59e-7857-40be-a15c-8e722f1277c4" targetNamespace="http://schemas.microsoft.com/office/2006/metadata/properties" ma:root="true" ma:fieldsID="663ba16bfa857e197ab5a50bad336c64" ns2:_="" ns3:_="">
    <xsd:import namespace="bce05e03-4bb4-43a1-b68a-1fdc434a829a"/>
    <xsd:import namespace="5cd4f59e-7857-40be-a15c-8e722f1277c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e05e03-4bb4-43a1-b68a-1fdc434a829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Balises d’images" ma:readOnly="false" ma:fieldId="{5cf76f15-5ced-4ddc-b409-7134ff3c332f}" ma:taxonomyMulti="true" ma:sspId="8e136aaa-39ec-4f57-bbe1-cebc6f8b07c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d4f59e-7857-40be-a15c-8e722f1277c4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183f2fab-3141-4db9-bf11-81638dec101c}" ma:internalName="TaxCatchAll" ma:showField="CatchAllData" ma:web="5cd4f59e-7857-40be-a15c-8e722f1277c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ce05e03-4bb4-43a1-b68a-1fdc434a829a">
      <Terms xmlns="http://schemas.microsoft.com/office/infopath/2007/PartnerControls"/>
    </lcf76f155ced4ddcb4097134ff3c332f>
    <TaxCatchAll xmlns="5cd4f59e-7857-40be-a15c-8e722f1277c4" xsi:nil="true"/>
  </documentManagement>
</p:properties>
</file>

<file path=customXml/itemProps1.xml><?xml version="1.0" encoding="utf-8"?>
<ds:datastoreItem xmlns:ds="http://schemas.openxmlformats.org/officeDocument/2006/customXml" ds:itemID="{A52BD0C0-EE76-486C-8E06-939F48E3F68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01BEC14-5646-4207-B284-C5BB98EB2F5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ce05e03-4bb4-43a1-b68a-1fdc434a829a"/>
    <ds:schemaRef ds:uri="5cd4f59e-7857-40be-a15c-8e722f1277c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F9FD512-E3A7-465F-A0A4-95179F6B81A3}">
  <ds:schemaRefs>
    <ds:schemaRef ds:uri="http://schemas.microsoft.com/office/2006/metadata/properties"/>
    <ds:schemaRef ds:uri="http://schemas.microsoft.com/office/infopath/2007/PartnerControls"/>
    <ds:schemaRef ds:uri="bce05e03-4bb4-43a1-b68a-1fdc434a829a"/>
    <ds:schemaRef ds:uri="5cd4f59e-7857-40be-a15c-8e722f1277c4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520</TotalTime>
  <Words>680</Words>
  <Application>Microsoft Office PowerPoint</Application>
  <PresentationFormat>Grand écran</PresentationFormat>
  <Paragraphs>121</Paragraphs>
  <Slides>14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1" baseType="lpstr">
      <vt:lpstr>Aptos</vt:lpstr>
      <vt:lpstr>Aptos Display</vt:lpstr>
      <vt:lpstr>Arial</vt:lpstr>
      <vt:lpstr>Bahnschrift SemiBold SemiConden</vt:lpstr>
      <vt:lpstr>Engravers MT</vt:lpstr>
      <vt:lpstr>Times New Roman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Guillaume DU MAS DE VEAUCOCOURS</dc:creator>
  <cp:lastModifiedBy>DU MAS DE VEAUCOCOURS Guillaume</cp:lastModifiedBy>
  <cp:revision>1</cp:revision>
  <dcterms:created xsi:type="dcterms:W3CDTF">2024-06-12T08:59:20Z</dcterms:created>
  <dcterms:modified xsi:type="dcterms:W3CDTF">2024-06-26T08:05:42Z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0x01010090BB180BD878354AB316558229F50787</vt:lpwstr>
  </property>
  <property fmtid="{D5CDD505-2E9C-101B-9397-08002B2CF9AE}" pid="3" name="MediaServiceImageTags">
    <vt:lpwstr/>
  </property>
</Properties>
</file>