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81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7A0"/>
    <a:srgbClr val="017FBA"/>
    <a:srgbClr val="76ACC8"/>
    <a:srgbClr val="A64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D888C-7C4E-468A-A614-1553278C3A83}" v="40" dt="2024-07-19T13:12:38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68" autoAdjust="0"/>
  </p:normalViewPr>
  <p:slideViewPr>
    <p:cSldViewPr snapToGrid="0" showGuides="1">
      <p:cViewPr varScale="1">
        <p:scale>
          <a:sx n="104" d="100"/>
          <a:sy n="104" d="100"/>
        </p:scale>
        <p:origin x="870" y="-28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 MAS DE VEAUCOCOURS Guillaume" userId="74239b4a-5a35-44a0-bd0f-090f9ae4e874" providerId="ADAL" clId="{C7D03288-4990-44FA-BC90-E3F026ED8EE3}"/>
    <pc:docChg chg="undo custSel delSld modSld">
      <pc:chgData name="DU MAS DE VEAUCOCOURS Guillaume" userId="74239b4a-5a35-44a0-bd0f-090f9ae4e874" providerId="ADAL" clId="{C7D03288-4990-44FA-BC90-E3F026ED8EE3}" dt="2024-06-26T14:47:51.721" v="380" actId="2696"/>
      <pc:docMkLst>
        <pc:docMk/>
      </pc:docMkLst>
      <pc:sldChg chg="addSp delSp modSp mod">
        <pc:chgData name="DU MAS DE VEAUCOCOURS Guillaume" userId="74239b4a-5a35-44a0-bd0f-090f9ae4e874" providerId="ADAL" clId="{C7D03288-4990-44FA-BC90-E3F026ED8EE3}" dt="2024-06-26T08:51:51.644" v="372" actId="1076"/>
        <pc:sldMkLst>
          <pc:docMk/>
          <pc:sldMk cId="1975288467" sldId="261"/>
        </pc:sldMkLst>
        <pc:spChg chg="add mod">
          <ac:chgData name="DU MAS DE VEAUCOCOURS Guillaume" userId="74239b4a-5a35-44a0-bd0f-090f9ae4e874" providerId="ADAL" clId="{C7D03288-4990-44FA-BC90-E3F026ED8EE3}" dt="2024-06-26T08:51:11.078" v="368" actId="164"/>
          <ac:spMkLst>
            <pc:docMk/>
            <pc:sldMk cId="1975288467" sldId="261"/>
            <ac:spMk id="3" creationId="{B7A1E2A3-3087-DF8C-2123-A31DCFAAA91B}"/>
          </ac:spMkLst>
        </pc:spChg>
        <pc:spChg chg="add mod">
          <ac:chgData name="DU MAS DE VEAUCOCOURS Guillaume" userId="74239b4a-5a35-44a0-bd0f-090f9ae4e874" providerId="ADAL" clId="{C7D03288-4990-44FA-BC90-E3F026ED8EE3}" dt="2024-06-26T08:51:11.078" v="368" actId="164"/>
          <ac:spMkLst>
            <pc:docMk/>
            <pc:sldMk cId="1975288467" sldId="261"/>
            <ac:spMk id="4" creationId="{F9AB6B2A-D762-FD95-FD21-36C0054164D2}"/>
          </ac:spMkLst>
        </pc:spChg>
        <pc:spChg chg="add mod">
          <ac:chgData name="DU MAS DE VEAUCOCOURS Guillaume" userId="74239b4a-5a35-44a0-bd0f-090f9ae4e874" providerId="ADAL" clId="{C7D03288-4990-44FA-BC90-E3F026ED8EE3}" dt="2024-06-26T08:51:11.078" v="368" actId="164"/>
          <ac:spMkLst>
            <pc:docMk/>
            <pc:sldMk cId="1975288467" sldId="261"/>
            <ac:spMk id="6" creationId="{05AEA058-E429-F1B6-4927-2FB678397FBD}"/>
          </ac:spMkLst>
        </pc:spChg>
        <pc:spChg chg="mod">
          <ac:chgData name="DU MAS DE VEAUCOCOURS Guillaume" userId="74239b4a-5a35-44a0-bd0f-090f9ae4e874" providerId="ADAL" clId="{C7D03288-4990-44FA-BC90-E3F026ED8EE3}" dt="2024-06-26T08:51:11.078" v="368" actId="164"/>
          <ac:spMkLst>
            <pc:docMk/>
            <pc:sldMk cId="1975288467" sldId="261"/>
            <ac:spMk id="15" creationId="{B68D79B8-9A78-7EFD-8FD7-23F12F83B817}"/>
          </ac:spMkLst>
        </pc:spChg>
        <pc:spChg chg="mod">
          <ac:chgData name="DU MAS DE VEAUCOCOURS Guillaume" userId="74239b4a-5a35-44a0-bd0f-090f9ae4e874" providerId="ADAL" clId="{C7D03288-4990-44FA-BC90-E3F026ED8EE3}" dt="2024-06-26T08:51:11.078" v="368" actId="164"/>
          <ac:spMkLst>
            <pc:docMk/>
            <pc:sldMk cId="1975288467" sldId="261"/>
            <ac:spMk id="23" creationId="{B6956C4E-F1DC-F550-353A-6D640F3FD1A2}"/>
          </ac:spMkLst>
        </pc:spChg>
        <pc:grpChg chg="add mod">
          <ac:chgData name="DU MAS DE VEAUCOCOURS Guillaume" userId="74239b4a-5a35-44a0-bd0f-090f9ae4e874" providerId="ADAL" clId="{C7D03288-4990-44FA-BC90-E3F026ED8EE3}" dt="2024-06-26T08:51:05.950" v="367" actId="164"/>
          <ac:grpSpMkLst>
            <pc:docMk/>
            <pc:sldMk cId="1975288467" sldId="261"/>
            <ac:grpSpMk id="11" creationId="{46ED1EF2-A883-50A5-2427-C5B170B1B3B5}"/>
          </ac:grpSpMkLst>
        </pc:grpChg>
        <pc:grpChg chg="add mod">
          <ac:chgData name="DU MAS DE VEAUCOCOURS Guillaume" userId="74239b4a-5a35-44a0-bd0f-090f9ae4e874" providerId="ADAL" clId="{C7D03288-4990-44FA-BC90-E3F026ED8EE3}" dt="2024-06-26T08:51:51.644" v="372" actId="1076"/>
          <ac:grpSpMkLst>
            <pc:docMk/>
            <pc:sldMk cId="1975288467" sldId="261"/>
            <ac:grpSpMk id="12" creationId="{C6A6BD5C-D53C-7B9B-04D1-C9E7194E5830}"/>
          </ac:grpSpMkLst>
        </pc:grpChg>
        <pc:picChg chg="del mod">
          <ac:chgData name="DU MAS DE VEAUCOCOURS Guillaume" userId="74239b4a-5a35-44a0-bd0f-090f9ae4e874" providerId="ADAL" clId="{C7D03288-4990-44FA-BC90-E3F026ED8EE3}" dt="2024-06-26T08:16:31.301" v="268" actId="478"/>
          <ac:picMkLst>
            <pc:docMk/>
            <pc:sldMk cId="1975288467" sldId="261"/>
            <ac:picMk id="24" creationId="{4CF93306-0587-E4A0-0F61-53CC42278739}"/>
          </ac:picMkLst>
        </pc:picChg>
        <pc:picChg chg="mod ord">
          <ac:chgData name="DU MAS DE VEAUCOCOURS Guillaume" userId="74239b4a-5a35-44a0-bd0f-090f9ae4e874" providerId="ADAL" clId="{C7D03288-4990-44FA-BC90-E3F026ED8EE3}" dt="2024-06-26T08:51:11.078" v="368" actId="164"/>
          <ac:picMkLst>
            <pc:docMk/>
            <pc:sldMk cId="1975288467" sldId="261"/>
            <ac:picMk id="25" creationId="{9FB1FE78-03CB-E2CB-06D7-9E8F80254BAB}"/>
          </ac:picMkLst>
        </pc:picChg>
      </pc:sldChg>
      <pc:sldChg chg="addSp delSp modSp mod">
        <pc:chgData name="DU MAS DE VEAUCOCOURS Guillaume" userId="74239b4a-5a35-44a0-bd0f-090f9ae4e874" providerId="ADAL" clId="{C7D03288-4990-44FA-BC90-E3F026ED8EE3}" dt="2024-06-26T08:52:40.343" v="379" actId="1076"/>
        <pc:sldMkLst>
          <pc:docMk/>
          <pc:sldMk cId="3098840423" sldId="266"/>
        </pc:sldMkLst>
        <pc:spChg chg="mod">
          <ac:chgData name="DU MAS DE VEAUCOCOURS Guillaume" userId="74239b4a-5a35-44a0-bd0f-090f9ae4e874" providerId="ADAL" clId="{C7D03288-4990-44FA-BC90-E3F026ED8EE3}" dt="2024-06-26T08:52:05.103" v="374"/>
          <ac:spMkLst>
            <pc:docMk/>
            <pc:sldMk cId="3098840423" sldId="266"/>
            <ac:spMk id="4" creationId="{86A682F7-BCD2-2CF9-6A23-2CD953A4C831}"/>
          </ac:spMkLst>
        </pc:spChg>
        <pc:spChg chg="mod">
          <ac:chgData name="DU MAS DE VEAUCOCOURS Guillaume" userId="74239b4a-5a35-44a0-bd0f-090f9ae4e874" providerId="ADAL" clId="{C7D03288-4990-44FA-BC90-E3F026ED8EE3}" dt="2024-06-26T08:52:05.103" v="374"/>
          <ac:spMkLst>
            <pc:docMk/>
            <pc:sldMk cId="3098840423" sldId="266"/>
            <ac:spMk id="8" creationId="{80670047-185B-5BF6-7954-6895A6453959}"/>
          </ac:spMkLst>
        </pc:spChg>
        <pc:spChg chg="mod">
          <ac:chgData name="DU MAS DE VEAUCOCOURS Guillaume" userId="74239b4a-5a35-44a0-bd0f-090f9ae4e874" providerId="ADAL" clId="{C7D03288-4990-44FA-BC90-E3F026ED8EE3}" dt="2024-06-26T08:52:05.103" v="374"/>
          <ac:spMkLst>
            <pc:docMk/>
            <pc:sldMk cId="3098840423" sldId="266"/>
            <ac:spMk id="11" creationId="{2722FDD9-00E9-CF18-BBF1-EF67FD5129CB}"/>
          </ac:spMkLst>
        </pc:spChg>
        <pc:spChg chg="mod">
          <ac:chgData name="DU MAS DE VEAUCOCOURS Guillaume" userId="74239b4a-5a35-44a0-bd0f-090f9ae4e874" providerId="ADAL" clId="{C7D03288-4990-44FA-BC90-E3F026ED8EE3}" dt="2024-06-26T08:52:05.103" v="374"/>
          <ac:spMkLst>
            <pc:docMk/>
            <pc:sldMk cId="3098840423" sldId="266"/>
            <ac:spMk id="13" creationId="{850A85A1-5199-1505-6AA5-B8B4BFEA2B1E}"/>
          </ac:spMkLst>
        </pc:spChg>
        <pc:spChg chg="mod">
          <ac:chgData name="DU MAS DE VEAUCOCOURS Guillaume" userId="74239b4a-5a35-44a0-bd0f-090f9ae4e874" providerId="ADAL" clId="{C7D03288-4990-44FA-BC90-E3F026ED8EE3}" dt="2024-06-26T08:52:05.103" v="374"/>
          <ac:spMkLst>
            <pc:docMk/>
            <pc:sldMk cId="3098840423" sldId="266"/>
            <ac:spMk id="14" creationId="{B8AAF3E0-C99C-49D2-7F22-50C35F532C60}"/>
          </ac:spMkLst>
        </pc:spChg>
        <pc:spChg chg="del mod">
          <ac:chgData name="DU MAS DE VEAUCOCOURS Guillaume" userId="74239b4a-5a35-44a0-bd0f-090f9ae4e874" providerId="ADAL" clId="{C7D03288-4990-44FA-BC90-E3F026ED8EE3}" dt="2024-06-26T08:52:04.117" v="373" actId="478"/>
          <ac:spMkLst>
            <pc:docMk/>
            <pc:sldMk cId="3098840423" sldId="266"/>
            <ac:spMk id="15" creationId="{B68D79B8-9A78-7EFD-8FD7-23F12F83B817}"/>
          </ac:spMkLst>
        </pc:spChg>
        <pc:grpChg chg="add mod">
          <ac:chgData name="DU MAS DE VEAUCOCOURS Guillaume" userId="74239b4a-5a35-44a0-bd0f-090f9ae4e874" providerId="ADAL" clId="{C7D03288-4990-44FA-BC90-E3F026ED8EE3}" dt="2024-06-26T08:52:40.343" v="379" actId="1076"/>
          <ac:grpSpMkLst>
            <pc:docMk/>
            <pc:sldMk cId="3098840423" sldId="266"/>
            <ac:grpSpMk id="2" creationId="{B2A5420A-6FC2-722C-23DD-093D77175A6D}"/>
          </ac:grpSpMkLst>
        </pc:grpChg>
        <pc:picChg chg="mod">
          <ac:chgData name="DU MAS DE VEAUCOCOURS Guillaume" userId="74239b4a-5a35-44a0-bd0f-090f9ae4e874" providerId="ADAL" clId="{C7D03288-4990-44FA-BC90-E3F026ED8EE3}" dt="2024-06-26T08:52:05.103" v="374"/>
          <ac:picMkLst>
            <pc:docMk/>
            <pc:sldMk cId="3098840423" sldId="266"/>
            <ac:picMk id="16" creationId="{DE333B84-9A25-3710-5444-8E1364BDF257}"/>
          </ac:picMkLst>
        </pc:picChg>
      </pc:sldChg>
      <pc:sldChg chg="del">
        <pc:chgData name="DU MAS DE VEAUCOCOURS Guillaume" userId="74239b4a-5a35-44a0-bd0f-090f9ae4e874" providerId="ADAL" clId="{C7D03288-4990-44FA-BC90-E3F026ED8EE3}" dt="2024-06-26T14:47:51.721" v="380" actId="2696"/>
        <pc:sldMkLst>
          <pc:docMk/>
          <pc:sldMk cId="940345750" sldId="280"/>
        </pc:sldMkLst>
      </pc:sldChg>
    </pc:docChg>
  </pc:docChgLst>
  <pc:docChgLst>
    <pc:chgData name="DU MAS DE VEAUCOCOURS Guillaume" userId="74239b4a-5a35-44a0-bd0f-090f9ae4e874" providerId="ADAL" clId="{F5CD888C-7C4E-468A-A614-1553278C3A83}"/>
    <pc:docChg chg="undo custSel addSld delSld modSld sldOrd">
      <pc:chgData name="DU MAS DE VEAUCOCOURS Guillaume" userId="74239b4a-5a35-44a0-bd0f-090f9ae4e874" providerId="ADAL" clId="{F5CD888C-7C4E-468A-A614-1553278C3A83}" dt="2024-07-19T13:13:28.566" v="623" actId="166"/>
      <pc:docMkLst>
        <pc:docMk/>
      </pc:docMkLst>
      <pc:sldChg chg="addSp delSp modSp mod">
        <pc:chgData name="DU MAS DE VEAUCOCOURS Guillaume" userId="74239b4a-5a35-44a0-bd0f-090f9ae4e874" providerId="ADAL" clId="{F5CD888C-7C4E-468A-A614-1553278C3A83}" dt="2024-07-19T13:06:01.860" v="583" actId="164"/>
        <pc:sldMkLst>
          <pc:docMk/>
          <pc:sldMk cId="1975288467" sldId="261"/>
        </pc:sldMkLst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3" creationId="{B7A1E2A3-3087-DF8C-2123-A31DCFAAA91B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4" creationId="{F9AB6B2A-D762-FD95-FD21-36C0054164D2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5" creationId="{BA102774-95E6-DC87-638A-3E4475481B2B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6" creationId="{05AEA058-E429-F1B6-4927-2FB678397FBD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7" creationId="{EFA53235-9A46-52A7-A41D-3859273C1A88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9" creationId="{FD190D5D-99C5-1253-E78F-1AC0F17C91BA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10" creationId="{367BAAE3-7A6E-ACB0-84D8-2540D795BE5A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15" creationId="{B68D79B8-9A78-7EFD-8FD7-23F12F83B817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22" creationId="{0BA106C7-6A0B-7B0B-2C89-F92006067425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23" creationId="{B6956C4E-F1DC-F550-353A-6D640F3FD1A2}"/>
          </ac:spMkLst>
        </pc:spChg>
        <pc:spChg chg="del mod">
          <ac:chgData name="DU MAS DE VEAUCOCOURS Guillaume" userId="74239b4a-5a35-44a0-bd0f-090f9ae4e874" providerId="ADAL" clId="{F5CD888C-7C4E-468A-A614-1553278C3A83}" dt="2024-07-19T13:04:26.058" v="570" actId="478"/>
          <ac:spMkLst>
            <pc:docMk/>
            <pc:sldMk cId="1975288467" sldId="261"/>
            <ac:spMk id="28" creationId="{AA06B5A0-54F5-7D8D-90C2-9DE3477732BE}"/>
          </ac:spMkLst>
        </pc:spChg>
        <pc:spChg chg="mod">
          <ac:chgData name="DU MAS DE VEAUCOCOURS Guillaume" userId="74239b4a-5a35-44a0-bd0f-090f9ae4e874" providerId="ADAL" clId="{F5CD888C-7C4E-468A-A614-1553278C3A83}" dt="2024-07-19T13:06:01.860" v="583" actId="164"/>
          <ac:spMkLst>
            <pc:docMk/>
            <pc:sldMk cId="1975288467" sldId="261"/>
            <ac:spMk id="29" creationId="{058AE87C-6100-AEE2-83E7-04A41249116B}"/>
          </ac:spMkLst>
        </pc:spChg>
        <pc:grpChg chg="mod">
          <ac:chgData name="DU MAS DE VEAUCOCOURS Guillaume" userId="74239b4a-5a35-44a0-bd0f-090f9ae4e874" providerId="ADAL" clId="{F5CD888C-7C4E-468A-A614-1553278C3A83}" dt="2024-07-19T13:06:01.860" v="583" actId="164"/>
          <ac:grpSpMkLst>
            <pc:docMk/>
            <pc:sldMk cId="1975288467" sldId="261"/>
            <ac:grpSpMk id="8" creationId="{8FFC0FC3-D3BB-FF44-AD5C-AE1A068D7A42}"/>
          </ac:grpSpMkLst>
        </pc:grpChg>
        <pc:grpChg chg="mod">
          <ac:chgData name="DU MAS DE VEAUCOCOURS Guillaume" userId="74239b4a-5a35-44a0-bd0f-090f9ae4e874" providerId="ADAL" clId="{F5CD888C-7C4E-468A-A614-1553278C3A83}" dt="2024-07-19T13:06:01.860" v="583" actId="164"/>
          <ac:grpSpMkLst>
            <pc:docMk/>
            <pc:sldMk cId="1975288467" sldId="261"/>
            <ac:grpSpMk id="11" creationId="{677953A7-1B1A-1AEB-31A0-1C6DED427DCB}"/>
          </ac:grpSpMkLst>
        </pc:grpChg>
        <pc:grpChg chg="add mod">
          <ac:chgData name="DU MAS DE VEAUCOCOURS Guillaume" userId="74239b4a-5a35-44a0-bd0f-090f9ae4e874" providerId="ADAL" clId="{F5CD888C-7C4E-468A-A614-1553278C3A83}" dt="2024-07-19T13:06:01.860" v="583" actId="164"/>
          <ac:grpSpMkLst>
            <pc:docMk/>
            <pc:sldMk cId="1975288467" sldId="261"/>
            <ac:grpSpMk id="12" creationId="{6EEF51E9-5411-A6DF-D57C-E645992A874D}"/>
          </ac:grpSpMkLst>
        </pc:grpChg>
        <pc:grpChg chg="mod">
          <ac:chgData name="DU MAS DE VEAUCOCOURS Guillaume" userId="74239b4a-5a35-44a0-bd0f-090f9ae4e874" providerId="ADAL" clId="{F5CD888C-7C4E-468A-A614-1553278C3A83}" dt="2024-07-19T10:00:19.172" v="558" actId="1076"/>
          <ac:grpSpMkLst>
            <pc:docMk/>
            <pc:sldMk cId="1975288467" sldId="261"/>
            <ac:grpSpMk id="12" creationId="{C6A6BD5C-D53C-7B9B-04D1-C9E7194E5830}"/>
          </ac:grpSpMkLst>
        </pc:grpChg>
        <pc:grpChg chg="mod">
          <ac:chgData name="DU MAS DE VEAUCOCOURS Guillaume" userId="74239b4a-5a35-44a0-bd0f-090f9ae4e874" providerId="ADAL" clId="{F5CD888C-7C4E-468A-A614-1553278C3A83}" dt="2024-07-19T13:06:01.860" v="583" actId="164"/>
          <ac:grpSpMkLst>
            <pc:docMk/>
            <pc:sldMk cId="1975288467" sldId="261"/>
            <ac:grpSpMk id="13" creationId="{A5651B83-C3E8-E7DE-1476-3AF9AEB7068A}"/>
          </ac:grpSpMkLst>
        </pc:grpChg>
        <pc:grpChg chg="mod">
          <ac:chgData name="DU MAS DE VEAUCOCOURS Guillaume" userId="74239b4a-5a35-44a0-bd0f-090f9ae4e874" providerId="ADAL" clId="{F5CD888C-7C4E-468A-A614-1553278C3A83}" dt="2024-07-19T13:06:01.860" v="583" actId="164"/>
          <ac:grpSpMkLst>
            <pc:docMk/>
            <pc:sldMk cId="1975288467" sldId="261"/>
            <ac:grpSpMk id="17" creationId="{04EAB6C3-F078-6837-DB31-46F9753C2AF0}"/>
          </ac:grpSpMkLst>
        </pc:grpChg>
        <pc:grpChg chg="mod">
          <ac:chgData name="DU MAS DE VEAUCOCOURS Guillaume" userId="74239b4a-5a35-44a0-bd0f-090f9ae4e874" providerId="ADAL" clId="{F5CD888C-7C4E-468A-A614-1553278C3A83}" dt="2024-07-19T13:06:01.860" v="583" actId="164"/>
          <ac:grpSpMkLst>
            <pc:docMk/>
            <pc:sldMk cId="1975288467" sldId="261"/>
            <ac:grpSpMk id="18" creationId="{58C3CCA2-073C-4DDA-3843-2D7597B911D9}"/>
          </ac:grpSpMkLst>
        </pc:grpChg>
        <pc:picChg chg="mod">
          <ac:chgData name="DU MAS DE VEAUCOCOURS Guillaume" userId="74239b4a-5a35-44a0-bd0f-090f9ae4e874" providerId="ADAL" clId="{F5CD888C-7C4E-468A-A614-1553278C3A83}" dt="2024-07-19T13:06:01.860" v="583" actId="164"/>
          <ac:picMkLst>
            <pc:docMk/>
            <pc:sldMk cId="1975288467" sldId="261"/>
            <ac:picMk id="2" creationId="{BBFF27E4-8523-C43C-BF60-2A722E226BE7}"/>
          </ac:picMkLst>
        </pc:picChg>
        <pc:picChg chg="mod">
          <ac:chgData name="DU MAS DE VEAUCOCOURS Guillaume" userId="74239b4a-5a35-44a0-bd0f-090f9ae4e874" providerId="ADAL" clId="{F5CD888C-7C4E-468A-A614-1553278C3A83}" dt="2024-07-19T13:06:01.860" v="583" actId="164"/>
          <ac:picMkLst>
            <pc:docMk/>
            <pc:sldMk cId="1975288467" sldId="261"/>
            <ac:picMk id="25" creationId="{9FB1FE78-03CB-E2CB-06D7-9E8F80254BAB}"/>
          </ac:picMkLst>
        </pc:picChg>
      </pc:sldChg>
      <pc:sldChg chg="modSp mod">
        <pc:chgData name="DU MAS DE VEAUCOCOURS Guillaume" userId="74239b4a-5a35-44a0-bd0f-090f9ae4e874" providerId="ADAL" clId="{F5CD888C-7C4E-468A-A614-1553278C3A83}" dt="2024-07-18T14:39:34.811" v="522" actId="255"/>
        <pc:sldMkLst>
          <pc:docMk/>
          <pc:sldMk cId="3098840423" sldId="266"/>
        </pc:sldMkLst>
        <pc:spChg chg="mod">
          <ac:chgData name="DU MAS DE VEAUCOCOURS Guillaume" userId="74239b4a-5a35-44a0-bd0f-090f9ae4e874" providerId="ADAL" clId="{F5CD888C-7C4E-468A-A614-1553278C3A83}" dt="2024-07-18T14:39:34.811" v="522" actId="255"/>
          <ac:spMkLst>
            <pc:docMk/>
            <pc:sldMk cId="3098840423" sldId="266"/>
            <ac:spMk id="3" creationId="{52D063F3-74C9-BE98-91B5-4612C5F880E8}"/>
          </ac:spMkLst>
        </pc:spChg>
      </pc:sldChg>
      <pc:sldChg chg="modSp mod">
        <pc:chgData name="DU MAS DE VEAUCOCOURS Guillaume" userId="74239b4a-5a35-44a0-bd0f-090f9ae4e874" providerId="ADAL" clId="{F5CD888C-7C4E-468A-A614-1553278C3A83}" dt="2024-07-18T14:31:08.942" v="141" actId="20577"/>
        <pc:sldMkLst>
          <pc:docMk/>
          <pc:sldMk cId="427245335" sldId="268"/>
        </pc:sldMkLst>
        <pc:spChg chg="mod">
          <ac:chgData name="DU MAS DE VEAUCOCOURS Guillaume" userId="74239b4a-5a35-44a0-bd0f-090f9ae4e874" providerId="ADAL" clId="{F5CD888C-7C4E-468A-A614-1553278C3A83}" dt="2024-07-18T14:31:08.942" v="141" actId="20577"/>
          <ac:spMkLst>
            <pc:docMk/>
            <pc:sldMk cId="427245335" sldId="268"/>
            <ac:spMk id="11" creationId="{EC5D7DA5-C2DA-5F27-A257-F99F40B2B60E}"/>
          </ac:spMkLst>
        </pc:spChg>
      </pc:sldChg>
      <pc:sldChg chg="modSp mod">
        <pc:chgData name="DU MAS DE VEAUCOCOURS Guillaume" userId="74239b4a-5a35-44a0-bd0f-090f9ae4e874" providerId="ADAL" clId="{F5CD888C-7C4E-468A-A614-1553278C3A83}" dt="2024-07-18T14:27:18.346" v="42" actId="20577"/>
        <pc:sldMkLst>
          <pc:docMk/>
          <pc:sldMk cId="2674735042" sldId="270"/>
        </pc:sldMkLst>
        <pc:spChg chg="mod">
          <ac:chgData name="DU MAS DE VEAUCOCOURS Guillaume" userId="74239b4a-5a35-44a0-bd0f-090f9ae4e874" providerId="ADAL" clId="{F5CD888C-7C4E-468A-A614-1553278C3A83}" dt="2024-07-18T14:27:18.346" v="42" actId="20577"/>
          <ac:spMkLst>
            <pc:docMk/>
            <pc:sldMk cId="2674735042" sldId="270"/>
            <ac:spMk id="11" creationId="{EC5D7DA5-C2DA-5F27-A257-F99F40B2B60E}"/>
          </ac:spMkLst>
        </pc:spChg>
      </pc:sldChg>
      <pc:sldChg chg="modSp mod">
        <pc:chgData name="DU MAS DE VEAUCOCOURS Guillaume" userId="74239b4a-5a35-44a0-bd0f-090f9ae4e874" providerId="ADAL" clId="{F5CD888C-7C4E-468A-A614-1553278C3A83}" dt="2024-07-18T14:27:30.088" v="53" actId="20577"/>
        <pc:sldMkLst>
          <pc:docMk/>
          <pc:sldMk cId="3762605470" sldId="272"/>
        </pc:sldMkLst>
        <pc:spChg chg="mod">
          <ac:chgData name="DU MAS DE VEAUCOCOURS Guillaume" userId="74239b4a-5a35-44a0-bd0f-090f9ae4e874" providerId="ADAL" clId="{F5CD888C-7C4E-468A-A614-1553278C3A83}" dt="2024-07-18T14:27:30.088" v="53" actId="20577"/>
          <ac:spMkLst>
            <pc:docMk/>
            <pc:sldMk cId="3762605470" sldId="272"/>
            <ac:spMk id="11" creationId="{EC5D7DA5-C2DA-5F27-A257-F99F40B2B60E}"/>
          </ac:spMkLst>
        </pc:spChg>
      </pc:sldChg>
      <pc:sldChg chg="modSp mod">
        <pc:chgData name="DU MAS DE VEAUCOCOURS Guillaume" userId="74239b4a-5a35-44a0-bd0f-090f9ae4e874" providerId="ADAL" clId="{F5CD888C-7C4E-468A-A614-1553278C3A83}" dt="2024-07-18T14:27:45.881" v="57"/>
        <pc:sldMkLst>
          <pc:docMk/>
          <pc:sldMk cId="3228705913" sldId="274"/>
        </pc:sldMkLst>
        <pc:spChg chg="mod">
          <ac:chgData name="DU MAS DE VEAUCOCOURS Guillaume" userId="74239b4a-5a35-44a0-bd0f-090f9ae4e874" providerId="ADAL" clId="{F5CD888C-7C4E-468A-A614-1553278C3A83}" dt="2024-07-18T14:27:45.881" v="57"/>
          <ac:spMkLst>
            <pc:docMk/>
            <pc:sldMk cId="3228705913" sldId="274"/>
            <ac:spMk id="11" creationId="{EC5D7DA5-C2DA-5F27-A257-F99F40B2B60E}"/>
          </ac:spMkLst>
        </pc:spChg>
      </pc:sldChg>
      <pc:sldChg chg="modSp mod">
        <pc:chgData name="DU MAS DE VEAUCOCOURS Guillaume" userId="74239b4a-5a35-44a0-bd0f-090f9ae4e874" providerId="ADAL" clId="{F5CD888C-7C4E-468A-A614-1553278C3A83}" dt="2024-07-18T14:27:54.491" v="61"/>
        <pc:sldMkLst>
          <pc:docMk/>
          <pc:sldMk cId="3883980021" sldId="277"/>
        </pc:sldMkLst>
        <pc:spChg chg="mod">
          <ac:chgData name="DU MAS DE VEAUCOCOURS Guillaume" userId="74239b4a-5a35-44a0-bd0f-090f9ae4e874" providerId="ADAL" clId="{F5CD888C-7C4E-468A-A614-1553278C3A83}" dt="2024-07-18T14:27:54.491" v="61"/>
          <ac:spMkLst>
            <pc:docMk/>
            <pc:sldMk cId="3883980021" sldId="277"/>
            <ac:spMk id="11" creationId="{EC5D7DA5-C2DA-5F27-A257-F99F40B2B60E}"/>
          </ac:spMkLst>
        </pc:spChg>
      </pc:sldChg>
      <pc:sldChg chg="modSp mod">
        <pc:chgData name="DU MAS DE VEAUCOCOURS Guillaume" userId="74239b4a-5a35-44a0-bd0f-090f9ae4e874" providerId="ADAL" clId="{F5CD888C-7C4E-468A-A614-1553278C3A83}" dt="2024-07-18T14:36:37.627" v="364" actId="20577"/>
        <pc:sldMkLst>
          <pc:docMk/>
          <pc:sldMk cId="773783571" sldId="279"/>
        </pc:sldMkLst>
        <pc:spChg chg="mod">
          <ac:chgData name="DU MAS DE VEAUCOCOURS Guillaume" userId="74239b4a-5a35-44a0-bd0f-090f9ae4e874" providerId="ADAL" clId="{F5CD888C-7C4E-468A-A614-1553278C3A83}" dt="2024-07-18T14:36:37.627" v="364" actId="20577"/>
          <ac:spMkLst>
            <pc:docMk/>
            <pc:sldMk cId="773783571" sldId="279"/>
            <ac:spMk id="3" creationId="{6BCB13DA-6C13-D15C-48A4-3B7E8F5C30BB}"/>
          </ac:spMkLst>
        </pc:spChg>
      </pc:sldChg>
      <pc:sldChg chg="addSp delSp modSp del mod">
        <pc:chgData name="DU MAS DE VEAUCOCOURS Guillaume" userId="74239b4a-5a35-44a0-bd0f-090f9ae4e874" providerId="ADAL" clId="{F5CD888C-7C4E-468A-A614-1553278C3A83}" dt="2024-07-19T13:07:50.279" v="599" actId="2696"/>
        <pc:sldMkLst>
          <pc:docMk/>
          <pc:sldMk cId="2283386539" sldId="280"/>
        </pc:sldMkLst>
        <pc:spChg chg="mod topLvl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4" creationId="{45FB58B2-F056-28B6-D7B7-791ABC7EEE2A}"/>
          </ac:spMkLst>
        </pc:spChg>
        <pc:spChg chg="mod topLvl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5" creationId="{D2C977F6-2684-F3F3-9C35-8A26947B6A32}"/>
          </ac:spMkLst>
        </pc:spChg>
        <pc:spChg chg="mod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7" creationId="{87DD9BA0-B4D5-5F6C-4F2D-FEDE583EE3C2}"/>
          </ac:spMkLst>
        </pc:spChg>
        <pc:spChg chg="mod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8" creationId="{312C9E8D-D827-0FD7-F3BC-26D6CA84D187}"/>
          </ac:spMkLst>
        </pc:spChg>
        <pc:spChg chg="mod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9" creationId="{076BC152-8830-7B0A-34F9-3D749501D556}"/>
          </ac:spMkLst>
        </pc:spChg>
        <pc:spChg chg="mod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10" creationId="{B6C8FE2B-FBA7-8D92-3FCC-DC729E3575B7}"/>
          </ac:spMkLst>
        </pc:spChg>
        <pc:spChg chg="mod topLvl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12" creationId="{02CA5C22-E9EC-CE40-ECAB-8C5076120902}"/>
          </ac:spMkLst>
        </pc:spChg>
        <pc:spChg chg="mod topLvl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13" creationId="{BC1B9C91-EF74-F05E-7F3B-FFD2394EE7E7}"/>
          </ac:spMkLst>
        </pc:spChg>
        <pc:spChg chg="mod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15" creationId="{7B158D36-D982-21AA-076A-443165591425}"/>
          </ac:spMkLst>
        </pc:spChg>
        <pc:spChg chg="mod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16" creationId="{0BA38D6D-92DE-0F9E-2292-BF4E34C57352}"/>
          </ac:spMkLst>
        </pc:spChg>
        <pc:spChg chg="mod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17" creationId="{7D534D09-6189-3E24-9FDE-F2BBDFEBF789}"/>
          </ac:spMkLst>
        </pc:spChg>
        <pc:spChg chg="mod topLvl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19" creationId="{567142CA-0B6A-D17D-4D5A-71D77A3B09C5}"/>
          </ac:spMkLst>
        </pc:spChg>
        <pc:spChg chg="mod topLvl">
          <ac:chgData name="DU MAS DE VEAUCOCOURS Guillaume" userId="74239b4a-5a35-44a0-bd0f-090f9ae4e874" providerId="ADAL" clId="{F5CD888C-7C4E-468A-A614-1553278C3A83}" dt="2024-07-19T13:05:11.427" v="576" actId="165"/>
          <ac:spMkLst>
            <pc:docMk/>
            <pc:sldMk cId="2283386539" sldId="280"/>
            <ac:spMk id="20" creationId="{F9F06928-4C6C-A9DE-5402-835E523B9169}"/>
          </ac:spMkLst>
        </pc:spChg>
        <pc:grpChg chg="add del mod">
          <ac:chgData name="DU MAS DE VEAUCOCOURS Guillaume" userId="74239b4a-5a35-44a0-bd0f-090f9ae4e874" providerId="ADAL" clId="{F5CD888C-7C4E-468A-A614-1553278C3A83}" dt="2024-07-19T13:05:11.427" v="576" actId="165"/>
          <ac:grpSpMkLst>
            <pc:docMk/>
            <pc:sldMk cId="2283386539" sldId="280"/>
            <ac:grpSpMk id="2" creationId="{314823DB-0286-B3FA-B149-576364D4A36D}"/>
          </ac:grpSpMkLst>
        </pc:grpChg>
        <pc:grpChg chg="mod topLvl">
          <ac:chgData name="DU MAS DE VEAUCOCOURS Guillaume" userId="74239b4a-5a35-44a0-bd0f-090f9ae4e874" providerId="ADAL" clId="{F5CD888C-7C4E-468A-A614-1553278C3A83}" dt="2024-07-19T13:05:11.427" v="576" actId="165"/>
          <ac:grpSpMkLst>
            <pc:docMk/>
            <pc:sldMk cId="2283386539" sldId="280"/>
            <ac:grpSpMk id="3" creationId="{4926FD9C-42DC-CE5E-9760-0EA7F88A24CA}"/>
          </ac:grpSpMkLst>
        </pc:grpChg>
        <pc:grpChg chg="mod">
          <ac:chgData name="DU MAS DE VEAUCOCOURS Guillaume" userId="74239b4a-5a35-44a0-bd0f-090f9ae4e874" providerId="ADAL" clId="{F5CD888C-7C4E-468A-A614-1553278C3A83}" dt="2024-07-19T13:05:11.427" v="576" actId="165"/>
          <ac:grpSpMkLst>
            <pc:docMk/>
            <pc:sldMk cId="2283386539" sldId="280"/>
            <ac:grpSpMk id="6" creationId="{E35AF3A1-3474-9306-574D-58C4DFA827CF}"/>
          </ac:grpSpMkLst>
        </pc:grpChg>
        <pc:grpChg chg="mod topLvl">
          <ac:chgData name="DU MAS DE VEAUCOCOURS Guillaume" userId="74239b4a-5a35-44a0-bd0f-090f9ae4e874" providerId="ADAL" clId="{F5CD888C-7C4E-468A-A614-1553278C3A83}" dt="2024-07-19T13:05:11.427" v="576" actId="165"/>
          <ac:grpSpMkLst>
            <pc:docMk/>
            <pc:sldMk cId="2283386539" sldId="280"/>
            <ac:grpSpMk id="14" creationId="{56A5CF22-6B55-943A-B2AE-F74A32C9CD60}"/>
          </ac:grpSpMkLst>
        </pc:grpChg>
        <pc:picChg chg="mod">
          <ac:chgData name="DU MAS DE VEAUCOCOURS Guillaume" userId="74239b4a-5a35-44a0-bd0f-090f9ae4e874" providerId="ADAL" clId="{F5CD888C-7C4E-468A-A614-1553278C3A83}" dt="2024-07-19T13:05:11.427" v="576" actId="165"/>
          <ac:picMkLst>
            <pc:docMk/>
            <pc:sldMk cId="2283386539" sldId="280"/>
            <ac:picMk id="18" creationId="{27F00D39-5775-7625-10F2-5E874FFC9942}"/>
          </ac:picMkLst>
        </pc:picChg>
      </pc:sldChg>
      <pc:sldChg chg="addSp delSp modSp new mod ord modTransition">
        <pc:chgData name="DU MAS DE VEAUCOCOURS Guillaume" userId="74239b4a-5a35-44a0-bd0f-090f9ae4e874" providerId="ADAL" clId="{F5CD888C-7C4E-468A-A614-1553278C3A83}" dt="2024-07-19T13:13:28.566" v="623" actId="166"/>
        <pc:sldMkLst>
          <pc:docMk/>
          <pc:sldMk cId="2665622035" sldId="281"/>
        </pc:sldMkLst>
        <pc:spChg chg="mod ord topLvl">
          <ac:chgData name="DU MAS DE VEAUCOCOURS Guillaume" userId="74239b4a-5a35-44a0-bd0f-090f9ae4e874" providerId="ADAL" clId="{F5CD888C-7C4E-468A-A614-1553278C3A83}" dt="2024-07-19T13:13:07.305" v="622" actId="166"/>
          <ac:spMkLst>
            <pc:docMk/>
            <pc:sldMk cId="2665622035" sldId="281"/>
            <ac:spMk id="4" creationId="{9762D63A-F7A1-8F4E-0069-13DDD42A43A5}"/>
          </ac:spMkLst>
        </pc:spChg>
        <pc:spChg chg="mod topLvl">
          <ac:chgData name="DU MAS DE VEAUCOCOURS Guillaume" userId="74239b4a-5a35-44a0-bd0f-090f9ae4e874" providerId="ADAL" clId="{F5CD888C-7C4E-468A-A614-1553278C3A83}" dt="2024-07-19T13:09:08.591" v="607" actId="165"/>
          <ac:spMkLst>
            <pc:docMk/>
            <pc:sldMk cId="2665622035" sldId="281"/>
            <ac:spMk id="5" creationId="{CBD995BA-E6DD-786A-9BA5-F3D4140F6DDA}"/>
          </ac:spMkLst>
        </pc:spChg>
        <pc:spChg chg="mod ord topLvl">
          <ac:chgData name="DU MAS DE VEAUCOCOURS Guillaume" userId="74239b4a-5a35-44a0-bd0f-090f9ae4e874" providerId="ADAL" clId="{F5CD888C-7C4E-468A-A614-1553278C3A83}" dt="2024-07-19T13:13:07.305" v="622" actId="166"/>
          <ac:spMkLst>
            <pc:docMk/>
            <pc:sldMk cId="2665622035" sldId="281"/>
            <ac:spMk id="7" creationId="{DAD67373-31DB-6EBD-B356-05BD7FA11FC2}"/>
          </ac:spMkLst>
        </pc:spChg>
        <pc:spChg chg="mod topLvl">
          <ac:chgData name="DU MAS DE VEAUCOCOURS Guillaume" userId="74239b4a-5a35-44a0-bd0f-090f9ae4e874" providerId="ADAL" clId="{F5CD888C-7C4E-468A-A614-1553278C3A83}" dt="2024-07-19T13:12:38.947" v="621" actId="165"/>
          <ac:spMkLst>
            <pc:docMk/>
            <pc:sldMk cId="2665622035" sldId="281"/>
            <ac:spMk id="8" creationId="{D94C816B-70BC-DB00-6436-8C8C17AECDC2}"/>
          </ac:spMkLst>
        </pc:spChg>
        <pc:spChg chg="mod topLvl">
          <ac:chgData name="DU MAS DE VEAUCOCOURS Guillaume" userId="74239b4a-5a35-44a0-bd0f-090f9ae4e874" providerId="ADAL" clId="{F5CD888C-7C4E-468A-A614-1553278C3A83}" dt="2024-07-19T13:09:32.302" v="610" actId="165"/>
          <ac:spMkLst>
            <pc:docMk/>
            <pc:sldMk cId="2665622035" sldId="281"/>
            <ac:spMk id="9" creationId="{130DFDB6-346A-2F73-8469-E06D391CB888}"/>
          </ac:spMkLst>
        </pc:spChg>
        <pc:spChg chg="mod topLvl">
          <ac:chgData name="DU MAS DE VEAUCOCOURS Guillaume" userId="74239b4a-5a35-44a0-bd0f-090f9ae4e874" providerId="ADAL" clId="{F5CD888C-7C4E-468A-A614-1553278C3A83}" dt="2024-07-19T13:09:45.635" v="611" actId="14100"/>
          <ac:spMkLst>
            <pc:docMk/>
            <pc:sldMk cId="2665622035" sldId="281"/>
            <ac:spMk id="10" creationId="{A7A532CA-908B-3966-B55C-D853E2A48B95}"/>
          </ac:spMkLst>
        </pc:spChg>
        <pc:spChg chg="mod">
          <ac:chgData name="DU MAS DE VEAUCOCOURS Guillaume" userId="74239b4a-5a35-44a0-bd0f-090f9ae4e874" providerId="ADAL" clId="{F5CD888C-7C4E-468A-A614-1553278C3A83}" dt="2024-07-19T13:08:46.674" v="604" actId="164"/>
          <ac:spMkLst>
            <pc:docMk/>
            <pc:sldMk cId="2665622035" sldId="281"/>
            <ac:spMk id="12" creationId="{036D502E-ED45-5F08-F3D9-14D8ADA13528}"/>
          </ac:spMkLst>
        </pc:spChg>
        <pc:spChg chg="mod">
          <ac:chgData name="DU MAS DE VEAUCOCOURS Guillaume" userId="74239b4a-5a35-44a0-bd0f-090f9ae4e874" providerId="ADAL" clId="{F5CD888C-7C4E-468A-A614-1553278C3A83}" dt="2024-07-19T13:08:46.674" v="604" actId="164"/>
          <ac:spMkLst>
            <pc:docMk/>
            <pc:sldMk cId="2665622035" sldId="281"/>
            <ac:spMk id="13" creationId="{7B84D486-BA19-EA3D-3401-EA6FC25EF669}"/>
          </ac:spMkLst>
        </pc:spChg>
        <pc:spChg chg="mod">
          <ac:chgData name="DU MAS DE VEAUCOCOURS Guillaume" userId="74239b4a-5a35-44a0-bd0f-090f9ae4e874" providerId="ADAL" clId="{F5CD888C-7C4E-468A-A614-1553278C3A83}" dt="2024-07-19T13:08:46.674" v="604" actId="164"/>
          <ac:spMkLst>
            <pc:docMk/>
            <pc:sldMk cId="2665622035" sldId="281"/>
            <ac:spMk id="15" creationId="{3CC2C8B3-303E-8D21-0E87-1E27B7BE5822}"/>
          </ac:spMkLst>
        </pc:spChg>
        <pc:spChg chg="mod">
          <ac:chgData name="DU MAS DE VEAUCOCOURS Guillaume" userId="74239b4a-5a35-44a0-bd0f-090f9ae4e874" providerId="ADAL" clId="{F5CD888C-7C4E-468A-A614-1553278C3A83}" dt="2024-07-19T13:08:46.674" v="604" actId="164"/>
          <ac:spMkLst>
            <pc:docMk/>
            <pc:sldMk cId="2665622035" sldId="281"/>
            <ac:spMk id="16" creationId="{99C5B680-5690-ED2A-55A2-C268EFF78A9C}"/>
          </ac:spMkLst>
        </pc:spChg>
        <pc:spChg chg="mod">
          <ac:chgData name="DU MAS DE VEAUCOCOURS Guillaume" userId="74239b4a-5a35-44a0-bd0f-090f9ae4e874" providerId="ADAL" clId="{F5CD888C-7C4E-468A-A614-1553278C3A83}" dt="2024-07-19T13:08:46.674" v="604" actId="164"/>
          <ac:spMkLst>
            <pc:docMk/>
            <pc:sldMk cId="2665622035" sldId="281"/>
            <ac:spMk id="17" creationId="{B70BF6AE-A86F-CA03-0C27-157D954A8487}"/>
          </ac:spMkLst>
        </pc:spChg>
        <pc:spChg chg="add mod ord topLvl">
          <ac:chgData name="DU MAS DE VEAUCOCOURS Guillaume" userId="74239b4a-5a35-44a0-bd0f-090f9ae4e874" providerId="ADAL" clId="{F5CD888C-7C4E-468A-A614-1553278C3A83}" dt="2024-07-19T13:13:07.305" v="622" actId="166"/>
          <ac:spMkLst>
            <pc:docMk/>
            <pc:sldMk cId="2665622035" sldId="281"/>
            <ac:spMk id="19" creationId="{58ECBB05-571C-28A0-5CCF-D0BD0A1FF9FC}"/>
          </ac:spMkLst>
        </pc:spChg>
        <pc:spChg chg="add mod ord topLvl">
          <ac:chgData name="DU MAS DE VEAUCOCOURS Guillaume" userId="74239b4a-5a35-44a0-bd0f-090f9ae4e874" providerId="ADAL" clId="{F5CD888C-7C4E-468A-A614-1553278C3A83}" dt="2024-07-19T13:13:07.305" v="622" actId="166"/>
          <ac:spMkLst>
            <pc:docMk/>
            <pc:sldMk cId="2665622035" sldId="281"/>
            <ac:spMk id="20" creationId="{9B7441E7-2562-2FBB-D30A-16EC54F7C63F}"/>
          </ac:spMkLst>
        </pc:spChg>
        <pc:grpChg chg="add del mod">
          <ac:chgData name="DU MAS DE VEAUCOCOURS Guillaume" userId="74239b4a-5a35-44a0-bd0f-090f9ae4e874" providerId="ADAL" clId="{F5CD888C-7C4E-468A-A614-1553278C3A83}" dt="2024-07-19T13:09:08.591" v="607" actId="165"/>
          <ac:grpSpMkLst>
            <pc:docMk/>
            <pc:sldMk cId="2665622035" sldId="281"/>
            <ac:grpSpMk id="2" creationId="{165DC1ED-8DF8-79E1-12E3-A6F4661755E8}"/>
          </ac:grpSpMkLst>
        </pc:grpChg>
        <pc:grpChg chg="del mod topLvl">
          <ac:chgData name="DU MAS DE VEAUCOCOURS Guillaume" userId="74239b4a-5a35-44a0-bd0f-090f9ae4e874" providerId="ADAL" clId="{F5CD888C-7C4E-468A-A614-1553278C3A83}" dt="2024-07-19T13:09:26.473" v="609" actId="165"/>
          <ac:grpSpMkLst>
            <pc:docMk/>
            <pc:sldMk cId="2665622035" sldId="281"/>
            <ac:grpSpMk id="3" creationId="{EEA98336-E699-C6F8-0A26-16E5C3C6078B}"/>
          </ac:grpSpMkLst>
        </pc:grpChg>
        <pc:grpChg chg="del mod topLvl">
          <ac:chgData name="DU MAS DE VEAUCOCOURS Guillaume" userId="74239b4a-5a35-44a0-bd0f-090f9ae4e874" providerId="ADAL" clId="{F5CD888C-7C4E-468A-A614-1553278C3A83}" dt="2024-07-19T13:09:32.302" v="610" actId="165"/>
          <ac:grpSpMkLst>
            <pc:docMk/>
            <pc:sldMk cId="2665622035" sldId="281"/>
            <ac:grpSpMk id="6" creationId="{FCBD2ACC-2217-B8E5-910D-B3721C898125}"/>
          </ac:grpSpMkLst>
        </pc:grpChg>
        <pc:grpChg chg="add mod ord">
          <ac:chgData name="DU MAS DE VEAUCOCOURS Guillaume" userId="74239b4a-5a35-44a0-bd0f-090f9ae4e874" providerId="ADAL" clId="{F5CD888C-7C4E-468A-A614-1553278C3A83}" dt="2024-07-19T13:13:28.566" v="623" actId="166"/>
          <ac:grpSpMkLst>
            <pc:docMk/>
            <pc:sldMk cId="2665622035" sldId="281"/>
            <ac:grpSpMk id="11" creationId="{D08A7EDB-5F58-664C-EA7E-8091173C5391}"/>
          </ac:grpSpMkLst>
        </pc:grpChg>
        <pc:grpChg chg="mod">
          <ac:chgData name="DU MAS DE VEAUCOCOURS Guillaume" userId="74239b4a-5a35-44a0-bd0f-090f9ae4e874" providerId="ADAL" clId="{F5CD888C-7C4E-468A-A614-1553278C3A83}" dt="2024-07-19T13:08:46.674" v="604" actId="164"/>
          <ac:grpSpMkLst>
            <pc:docMk/>
            <pc:sldMk cId="2665622035" sldId="281"/>
            <ac:grpSpMk id="14" creationId="{63CB3732-2E83-1517-6597-7D8B50ED95DC}"/>
          </ac:grpSpMkLst>
        </pc:grpChg>
        <pc:grpChg chg="add mod">
          <ac:chgData name="DU MAS DE VEAUCOCOURS Guillaume" userId="74239b4a-5a35-44a0-bd0f-090f9ae4e874" providerId="ADAL" clId="{F5CD888C-7C4E-468A-A614-1553278C3A83}" dt="2024-07-19T13:08:46.674" v="604" actId="164"/>
          <ac:grpSpMkLst>
            <pc:docMk/>
            <pc:sldMk cId="2665622035" sldId="281"/>
            <ac:grpSpMk id="21" creationId="{6C610EFC-A0A4-1CE3-1615-671E56402FBA}"/>
          </ac:grpSpMkLst>
        </pc:grpChg>
        <pc:grpChg chg="add mod">
          <ac:chgData name="DU MAS DE VEAUCOCOURS Guillaume" userId="74239b4a-5a35-44a0-bd0f-090f9ae4e874" providerId="ADAL" clId="{F5CD888C-7C4E-468A-A614-1553278C3A83}" dt="2024-07-19T13:10:28.272" v="615" actId="164"/>
          <ac:grpSpMkLst>
            <pc:docMk/>
            <pc:sldMk cId="2665622035" sldId="281"/>
            <ac:grpSpMk id="22" creationId="{C0A85F77-D51D-4234-DC95-632D70DF5066}"/>
          </ac:grpSpMkLst>
        </pc:grpChg>
        <pc:grpChg chg="add del mod">
          <ac:chgData name="DU MAS DE VEAUCOCOURS Guillaume" userId="74239b4a-5a35-44a0-bd0f-090f9ae4e874" providerId="ADAL" clId="{F5CD888C-7C4E-468A-A614-1553278C3A83}" dt="2024-07-19T13:12:38.947" v="621" actId="165"/>
          <ac:grpSpMkLst>
            <pc:docMk/>
            <pc:sldMk cId="2665622035" sldId="281"/>
            <ac:grpSpMk id="23" creationId="{AF456FBF-F65B-2F8A-88CA-B52B21727A15}"/>
          </ac:grpSpMkLst>
        </pc:grpChg>
        <pc:picChg chg="mod">
          <ac:chgData name="DU MAS DE VEAUCOCOURS Guillaume" userId="74239b4a-5a35-44a0-bd0f-090f9ae4e874" providerId="ADAL" clId="{F5CD888C-7C4E-468A-A614-1553278C3A83}" dt="2024-07-19T13:08:46.674" v="604" actId="164"/>
          <ac:picMkLst>
            <pc:docMk/>
            <pc:sldMk cId="2665622035" sldId="281"/>
            <ac:picMk id="18" creationId="{05065E0D-125C-3A5D-15CE-5E8AE0F17049}"/>
          </ac:picMkLst>
        </pc:picChg>
        <pc:picChg chg="add mod ord">
          <ac:chgData name="DU MAS DE VEAUCOCOURS Guillaume" userId="74239b4a-5a35-44a0-bd0f-090f9ae4e874" providerId="ADAL" clId="{F5CD888C-7C4E-468A-A614-1553278C3A83}" dt="2024-07-19T13:12:22.814" v="620" actId="167"/>
          <ac:picMkLst>
            <pc:docMk/>
            <pc:sldMk cId="2665622035" sldId="281"/>
            <ac:picMk id="24" creationId="{365B3D9A-8635-BDAF-A3FC-DDD7B9DAC0B7}"/>
          </ac:picMkLst>
        </pc:picChg>
      </pc:sldChg>
    </pc:docChg>
  </pc:docChgLst>
  <pc:docChgLst>
    <pc:chgData name="Guillaume DU MAS DE VEAUCOCOURS" userId="74239b4a-5a35-44a0-bd0f-090f9ae4e874" providerId="ADAL" clId="{C7D03288-4990-44FA-BC90-E3F026ED8EE3}"/>
    <pc:docChg chg="undo custSel addSld delSld modSld sldOrd">
      <pc:chgData name="Guillaume DU MAS DE VEAUCOCOURS" userId="74239b4a-5a35-44a0-bd0f-090f9ae4e874" providerId="ADAL" clId="{C7D03288-4990-44FA-BC90-E3F026ED8EE3}" dt="2024-06-25T14:18:09.677" v="1410" actId="692"/>
      <pc:docMkLst>
        <pc:docMk/>
      </pc:docMkLst>
      <pc:sldChg chg="addSp delSp modSp mod modTransition">
        <pc:chgData name="Guillaume DU MAS DE VEAUCOCOURS" userId="74239b4a-5a35-44a0-bd0f-090f9ae4e874" providerId="ADAL" clId="{C7D03288-4990-44FA-BC90-E3F026ED8EE3}" dt="2024-06-25T14:08:06.630" v="1318" actId="1076"/>
        <pc:sldMkLst>
          <pc:docMk/>
          <pc:sldMk cId="274788335" sldId="256"/>
        </pc:sldMkLst>
        <pc:spChg chg="del mod">
          <ac:chgData name="Guillaume DU MAS DE VEAUCOCOURS" userId="74239b4a-5a35-44a0-bd0f-090f9ae4e874" providerId="ADAL" clId="{C7D03288-4990-44FA-BC90-E3F026ED8EE3}" dt="2024-06-25T09:55:21.015" v="52" actId="478"/>
          <ac:spMkLst>
            <pc:docMk/>
            <pc:sldMk cId="274788335" sldId="256"/>
            <ac:spMk id="25" creationId="{30BD3C38-6532-1A15-F4C0-EE55BC377D91}"/>
          </ac:spMkLst>
        </pc:spChg>
        <pc:spChg chg="add del mod">
          <ac:chgData name="Guillaume DU MAS DE VEAUCOCOURS" userId="74239b4a-5a35-44a0-bd0f-090f9ae4e874" providerId="ADAL" clId="{C7D03288-4990-44FA-BC90-E3F026ED8EE3}" dt="2024-06-25T10:43:25.981" v="469" actId="478"/>
          <ac:spMkLst>
            <pc:docMk/>
            <pc:sldMk cId="274788335" sldId="256"/>
            <ac:spMk id="26" creationId="{724BA9F5-9A1C-D491-3041-902C74AEE016}"/>
          </ac:spMkLst>
        </pc:spChg>
        <pc:spChg chg="add mod">
          <ac:chgData name="Guillaume DU MAS DE VEAUCOCOURS" userId="74239b4a-5a35-44a0-bd0f-090f9ae4e874" providerId="ADAL" clId="{C7D03288-4990-44FA-BC90-E3F026ED8EE3}" dt="2024-06-25T13:29:24.281" v="1248" actId="1076"/>
          <ac:spMkLst>
            <pc:docMk/>
            <pc:sldMk cId="274788335" sldId="256"/>
            <ac:spMk id="27" creationId="{F2DF353C-86C0-5245-1FFE-7E5F933B6DEA}"/>
          </ac:spMkLst>
        </pc:spChg>
        <pc:picChg chg="add mod">
          <ac:chgData name="Guillaume DU MAS DE VEAUCOCOURS" userId="74239b4a-5a35-44a0-bd0f-090f9ae4e874" providerId="ADAL" clId="{C7D03288-4990-44FA-BC90-E3F026ED8EE3}" dt="2024-06-25T14:07:57.530" v="1317" actId="1076"/>
          <ac:picMkLst>
            <pc:docMk/>
            <pc:sldMk cId="274788335" sldId="256"/>
            <ac:picMk id="2" creationId="{21DB8101-09F4-BBAC-9CEE-FC7289B6ED08}"/>
          </ac:picMkLst>
        </pc:picChg>
        <pc:picChg chg="mod">
          <ac:chgData name="Guillaume DU MAS DE VEAUCOCOURS" userId="74239b4a-5a35-44a0-bd0f-090f9ae4e874" providerId="ADAL" clId="{C7D03288-4990-44FA-BC90-E3F026ED8EE3}" dt="2024-06-25T14:08:06.630" v="1318" actId="1076"/>
          <ac:picMkLst>
            <pc:docMk/>
            <pc:sldMk cId="274788335" sldId="256"/>
            <ac:picMk id="14" creationId="{3F9E87D4-6454-73CF-7FDA-6B37ECDFB004}"/>
          </ac:picMkLst>
        </pc:picChg>
        <pc:picChg chg="del">
          <ac:chgData name="Guillaume DU MAS DE VEAUCOCOURS" userId="74239b4a-5a35-44a0-bd0f-090f9ae4e874" providerId="ADAL" clId="{C7D03288-4990-44FA-BC90-E3F026ED8EE3}" dt="2024-06-25T14:07:36.689" v="1311" actId="478"/>
          <ac:picMkLst>
            <pc:docMk/>
            <pc:sldMk cId="274788335" sldId="256"/>
            <ac:picMk id="21" creationId="{2E3957AE-DF09-EC27-7A16-29A7D6BC6EE9}"/>
          </ac:picMkLst>
        </pc:picChg>
        <pc:picChg chg="mod">
          <ac:chgData name="Guillaume DU MAS DE VEAUCOCOURS" userId="74239b4a-5a35-44a0-bd0f-090f9ae4e874" providerId="ADAL" clId="{C7D03288-4990-44FA-BC90-E3F026ED8EE3}" dt="2024-06-25T09:55:03.722" v="49" actId="1076"/>
          <ac:picMkLst>
            <pc:docMk/>
            <pc:sldMk cId="274788335" sldId="256"/>
            <ac:picMk id="24" creationId="{7DA3244A-2E11-CBCC-BC93-1B0266889CBD}"/>
          </ac:picMkLst>
        </pc:picChg>
      </pc:sldChg>
      <pc:sldChg chg="addSp delSp modSp del mod ord modTransition">
        <pc:chgData name="Guillaume DU MAS DE VEAUCOCOURS" userId="74239b4a-5a35-44a0-bd0f-090f9ae4e874" providerId="ADAL" clId="{C7D03288-4990-44FA-BC90-E3F026ED8EE3}" dt="2024-06-25T13:30:22.108" v="1249" actId="2696"/>
        <pc:sldMkLst>
          <pc:docMk/>
          <pc:sldMk cId="2588384943" sldId="257"/>
        </pc:sldMkLst>
        <pc:spChg chg="mod">
          <ac:chgData name="Guillaume DU MAS DE VEAUCOCOURS" userId="74239b4a-5a35-44a0-bd0f-090f9ae4e874" providerId="ADAL" clId="{C7D03288-4990-44FA-BC90-E3F026ED8EE3}" dt="2024-06-25T10:25:00.658" v="354" actId="1076"/>
          <ac:spMkLst>
            <pc:docMk/>
            <pc:sldMk cId="2588384943" sldId="257"/>
            <ac:spMk id="15" creationId="{56CC9787-34FC-A7D0-34C1-15811A9342CB}"/>
          </ac:spMkLst>
        </pc:spChg>
        <pc:spChg chg="mod">
          <ac:chgData name="Guillaume DU MAS DE VEAUCOCOURS" userId="74239b4a-5a35-44a0-bd0f-090f9ae4e874" providerId="ADAL" clId="{C7D03288-4990-44FA-BC90-E3F026ED8EE3}" dt="2024-06-25T09:52:32.246" v="37" actId="206"/>
          <ac:spMkLst>
            <pc:docMk/>
            <pc:sldMk cId="2588384943" sldId="257"/>
            <ac:spMk id="26" creationId="{FE58DE32-A568-8414-376E-17A5FC0B5A41}"/>
          </ac:spMkLst>
        </pc:spChg>
        <pc:spChg chg="mod">
          <ac:chgData name="Guillaume DU MAS DE VEAUCOCOURS" userId="74239b4a-5a35-44a0-bd0f-090f9ae4e874" providerId="ADAL" clId="{C7D03288-4990-44FA-BC90-E3F026ED8EE3}" dt="2024-06-25T09:52:32.246" v="37" actId="206"/>
          <ac:spMkLst>
            <pc:docMk/>
            <pc:sldMk cId="2588384943" sldId="257"/>
            <ac:spMk id="27" creationId="{8ED8CED2-5BB3-A354-32B1-D8B665E6E499}"/>
          </ac:spMkLst>
        </pc:spChg>
        <pc:spChg chg="add mod">
          <ac:chgData name="Guillaume DU MAS DE VEAUCOCOURS" userId="74239b4a-5a35-44a0-bd0f-090f9ae4e874" providerId="ADAL" clId="{C7D03288-4990-44FA-BC90-E3F026ED8EE3}" dt="2024-06-25T09:55:14.839" v="51" actId="1076"/>
          <ac:spMkLst>
            <pc:docMk/>
            <pc:sldMk cId="2588384943" sldId="257"/>
            <ac:spMk id="28" creationId="{4005D0FA-87BE-FD8E-1700-8AD61B11FF4E}"/>
          </ac:spMkLst>
        </pc:spChg>
        <pc:spChg chg="add mod">
          <ac:chgData name="Guillaume DU MAS DE VEAUCOCOURS" userId="74239b4a-5a35-44a0-bd0f-090f9ae4e874" providerId="ADAL" clId="{C7D03288-4990-44FA-BC90-E3F026ED8EE3}" dt="2024-06-25T09:58:18.730" v="65"/>
          <ac:spMkLst>
            <pc:docMk/>
            <pc:sldMk cId="2588384943" sldId="257"/>
            <ac:spMk id="29" creationId="{E23EFCEB-B2E7-3DA1-FD20-97E3BBEE1D80}"/>
          </ac:spMkLst>
        </pc:spChg>
        <pc:grpChg chg="mod">
          <ac:chgData name="Guillaume DU MAS DE VEAUCOCOURS" userId="74239b4a-5a35-44a0-bd0f-090f9ae4e874" providerId="ADAL" clId="{C7D03288-4990-44FA-BC90-E3F026ED8EE3}" dt="2024-06-25T10:25:23.744" v="357" actId="1076"/>
          <ac:grpSpMkLst>
            <pc:docMk/>
            <pc:sldMk cId="2588384943" sldId="257"/>
            <ac:grpSpMk id="25" creationId="{B80DB85C-85F9-267F-1021-914E9E7F1709}"/>
          </ac:grpSpMkLst>
        </pc:grpChg>
        <pc:picChg chg="del">
          <ac:chgData name="Guillaume DU MAS DE VEAUCOCOURS" userId="74239b4a-5a35-44a0-bd0f-090f9ae4e874" providerId="ADAL" clId="{C7D03288-4990-44FA-BC90-E3F026ED8EE3}" dt="2024-06-25T09:58:25.329" v="66" actId="478"/>
          <ac:picMkLst>
            <pc:docMk/>
            <pc:sldMk cId="2588384943" sldId="257"/>
            <ac:picMk id="10" creationId="{8808D9A7-2DC6-3A17-AE71-CFEE801AFA1A}"/>
          </ac:picMkLst>
        </pc:picChg>
        <pc:picChg chg="mod">
          <ac:chgData name="Guillaume DU MAS DE VEAUCOCOURS" userId="74239b4a-5a35-44a0-bd0f-090f9ae4e874" providerId="ADAL" clId="{C7D03288-4990-44FA-BC90-E3F026ED8EE3}" dt="2024-06-25T10:28:29.653" v="388" actId="1076"/>
          <ac:picMkLst>
            <pc:docMk/>
            <pc:sldMk cId="2588384943" sldId="257"/>
            <ac:picMk id="16" creationId="{E38BFB12-4E51-9A9F-0534-BB237014F98C}"/>
          </ac:picMkLst>
        </pc:picChg>
        <pc:picChg chg="add mod ord">
          <ac:chgData name="Guillaume DU MAS DE VEAUCOCOURS" userId="74239b4a-5a35-44a0-bd0f-090f9ae4e874" providerId="ADAL" clId="{C7D03288-4990-44FA-BC90-E3F026ED8EE3}" dt="2024-06-25T10:24:57.797" v="353" actId="1076"/>
          <ac:picMkLst>
            <pc:docMk/>
            <pc:sldMk cId="2588384943" sldId="257"/>
            <ac:picMk id="30" creationId="{054B2F26-95ED-2789-6C6A-60F9ACC74E9C}"/>
          </ac:picMkLst>
        </pc:picChg>
      </pc:sldChg>
      <pc:sldChg chg="del modTransition">
        <pc:chgData name="Guillaume DU MAS DE VEAUCOCOURS" userId="74239b4a-5a35-44a0-bd0f-090f9ae4e874" providerId="ADAL" clId="{C7D03288-4990-44FA-BC90-E3F026ED8EE3}" dt="2024-06-25T13:53:38.064" v="1271" actId="2696"/>
        <pc:sldMkLst>
          <pc:docMk/>
          <pc:sldMk cId="2124555750" sldId="258"/>
        </pc:sldMkLst>
      </pc:sldChg>
      <pc:sldChg chg="modSp del mod">
        <pc:chgData name="Guillaume DU MAS DE VEAUCOCOURS" userId="74239b4a-5a35-44a0-bd0f-090f9ae4e874" providerId="ADAL" clId="{C7D03288-4990-44FA-BC90-E3F026ED8EE3}" dt="2024-06-25T09:54:27.909" v="43" actId="2696"/>
        <pc:sldMkLst>
          <pc:docMk/>
          <pc:sldMk cId="675034113" sldId="259"/>
        </pc:sldMkLst>
        <pc:spChg chg="mod">
          <ac:chgData name="Guillaume DU MAS DE VEAUCOCOURS" userId="74239b4a-5a35-44a0-bd0f-090f9ae4e874" providerId="ADAL" clId="{C7D03288-4990-44FA-BC90-E3F026ED8EE3}" dt="2024-06-25T09:48:11.065" v="2" actId="2711"/>
          <ac:spMkLst>
            <pc:docMk/>
            <pc:sldMk cId="675034113" sldId="259"/>
            <ac:spMk id="17" creationId="{670A0ED5-669A-85EF-2C25-BBC0CA095197}"/>
          </ac:spMkLst>
        </pc:spChg>
        <pc:spChg chg="mod">
          <ac:chgData name="Guillaume DU MAS DE VEAUCOCOURS" userId="74239b4a-5a35-44a0-bd0f-090f9ae4e874" providerId="ADAL" clId="{C7D03288-4990-44FA-BC90-E3F026ED8EE3}" dt="2024-06-25T09:54:13.213" v="42" actId="14100"/>
          <ac:spMkLst>
            <pc:docMk/>
            <pc:sldMk cId="675034113" sldId="259"/>
            <ac:spMk id="27" creationId="{8ED8CED2-5BB3-A354-32B1-D8B665E6E499}"/>
          </ac:spMkLst>
        </pc:spChg>
        <pc:grpChg chg="mod">
          <ac:chgData name="Guillaume DU MAS DE VEAUCOCOURS" userId="74239b4a-5a35-44a0-bd0f-090f9ae4e874" providerId="ADAL" clId="{C7D03288-4990-44FA-BC90-E3F026ED8EE3}" dt="2024-06-25T09:53:57.054" v="40" actId="1076"/>
          <ac:grpSpMkLst>
            <pc:docMk/>
            <pc:sldMk cId="675034113" sldId="259"/>
            <ac:grpSpMk id="25" creationId="{B80DB85C-85F9-267F-1021-914E9E7F1709}"/>
          </ac:grpSpMkLst>
        </pc:grpChg>
      </pc:sldChg>
      <pc:sldChg chg="addSp modSp add del modTransition">
        <pc:chgData name="Guillaume DU MAS DE VEAUCOCOURS" userId="74239b4a-5a35-44a0-bd0f-090f9ae4e874" providerId="ADAL" clId="{C7D03288-4990-44FA-BC90-E3F026ED8EE3}" dt="2024-06-25T09:58:41.781" v="70" actId="47"/>
        <pc:sldMkLst>
          <pc:docMk/>
          <pc:sldMk cId="1521715956" sldId="259"/>
        </pc:sldMkLst>
        <pc:spChg chg="add mod">
          <ac:chgData name="Guillaume DU MAS DE VEAUCOCOURS" userId="74239b4a-5a35-44a0-bd0f-090f9ae4e874" providerId="ADAL" clId="{C7D03288-4990-44FA-BC90-E3F026ED8EE3}" dt="2024-06-25T09:55:23.287" v="54"/>
          <ac:spMkLst>
            <pc:docMk/>
            <pc:sldMk cId="1521715956" sldId="259"/>
            <ac:spMk id="3" creationId="{8BE3115D-A0C5-5389-B4C3-EA97721848A4}"/>
          </ac:spMkLst>
        </pc:spChg>
        <pc:spChg chg="add mod">
          <ac:chgData name="Guillaume DU MAS DE VEAUCOCOURS" userId="74239b4a-5a35-44a0-bd0f-090f9ae4e874" providerId="ADAL" clId="{C7D03288-4990-44FA-BC90-E3F026ED8EE3}" dt="2024-06-25T09:57:46.549" v="61"/>
          <ac:spMkLst>
            <pc:docMk/>
            <pc:sldMk cId="1521715956" sldId="259"/>
            <ac:spMk id="4" creationId="{5B1A480D-83AA-3BAA-721D-0B044056E31E}"/>
          </ac:spMkLst>
        </pc:spChg>
      </pc:sldChg>
      <pc:sldChg chg="addSp delSp modSp add del mod modTransition">
        <pc:chgData name="Guillaume DU MAS DE VEAUCOCOURS" userId="74239b4a-5a35-44a0-bd0f-090f9ae4e874" providerId="ADAL" clId="{C7D03288-4990-44FA-BC90-E3F026ED8EE3}" dt="2024-06-25T12:57:18.305" v="690" actId="47"/>
        <pc:sldMkLst>
          <pc:docMk/>
          <pc:sldMk cId="1567742474" sldId="259"/>
        </pc:sldMkLst>
        <pc:spChg chg="add mod ord">
          <ac:chgData name="Guillaume DU MAS DE VEAUCOCOURS" userId="74239b4a-5a35-44a0-bd0f-090f9ae4e874" providerId="ADAL" clId="{C7D03288-4990-44FA-BC90-E3F026ED8EE3}" dt="2024-06-25T10:09:34.624" v="115" actId="1076"/>
          <ac:spMkLst>
            <pc:docMk/>
            <pc:sldMk cId="1567742474" sldId="259"/>
            <ac:spMk id="3" creationId="{E885E12D-2496-8AC2-AC40-0C60E2F11663}"/>
          </ac:spMkLst>
        </pc:spChg>
        <pc:spChg chg="del mod">
          <ac:chgData name="Guillaume DU MAS DE VEAUCOCOURS" userId="74239b4a-5a35-44a0-bd0f-090f9ae4e874" providerId="ADAL" clId="{C7D03288-4990-44FA-BC90-E3F026ED8EE3}" dt="2024-06-25T10:34:17.141" v="424" actId="21"/>
          <ac:spMkLst>
            <pc:docMk/>
            <pc:sldMk cId="1567742474" sldId="259"/>
            <ac:spMk id="15" creationId="{56CC9787-34FC-A7D0-34C1-15811A9342CB}"/>
          </ac:spMkLst>
        </pc:spChg>
        <pc:spChg chg="mod">
          <ac:chgData name="Guillaume DU MAS DE VEAUCOCOURS" userId="74239b4a-5a35-44a0-bd0f-090f9ae4e874" providerId="ADAL" clId="{C7D03288-4990-44FA-BC90-E3F026ED8EE3}" dt="2024-06-25T10:02:12.469" v="76" actId="20577"/>
          <ac:spMkLst>
            <pc:docMk/>
            <pc:sldMk cId="1567742474" sldId="259"/>
            <ac:spMk id="17" creationId="{670A0ED5-669A-85EF-2C25-BBC0CA095197}"/>
          </ac:spMkLst>
        </pc:spChg>
        <pc:spChg chg="topLvl">
          <ac:chgData name="Guillaume DU MAS DE VEAUCOCOURS" userId="74239b4a-5a35-44a0-bd0f-090f9ae4e874" providerId="ADAL" clId="{C7D03288-4990-44FA-BC90-E3F026ED8EE3}" dt="2024-06-25T10:34:10.883" v="422" actId="21"/>
          <ac:spMkLst>
            <pc:docMk/>
            <pc:sldMk cId="1567742474" sldId="259"/>
            <ac:spMk id="26" creationId="{FE58DE32-A568-8414-376E-17A5FC0B5A41}"/>
          </ac:spMkLst>
        </pc:spChg>
        <pc:spChg chg="del topLvl">
          <ac:chgData name="Guillaume DU MAS DE VEAUCOCOURS" userId="74239b4a-5a35-44a0-bd0f-090f9ae4e874" providerId="ADAL" clId="{C7D03288-4990-44FA-BC90-E3F026ED8EE3}" dt="2024-06-25T10:34:10.883" v="422" actId="21"/>
          <ac:spMkLst>
            <pc:docMk/>
            <pc:sldMk cId="1567742474" sldId="259"/>
            <ac:spMk id="27" creationId="{8ED8CED2-5BB3-A354-32B1-D8B665E6E499}"/>
          </ac:spMkLst>
        </pc:spChg>
        <pc:grpChg chg="mod ord">
          <ac:chgData name="Guillaume DU MAS DE VEAUCOCOURS" userId="74239b4a-5a35-44a0-bd0f-090f9ae4e874" providerId="ADAL" clId="{C7D03288-4990-44FA-BC90-E3F026ED8EE3}" dt="2024-06-25T10:05:43.841" v="101" actId="1076"/>
          <ac:grpSpMkLst>
            <pc:docMk/>
            <pc:sldMk cId="1567742474" sldId="259"/>
            <ac:grpSpMk id="18" creationId="{AF88E590-F1C1-52DD-896D-EA6B87672ABB}"/>
          </ac:grpSpMkLst>
        </pc:grpChg>
        <pc:grpChg chg="del mod ord">
          <ac:chgData name="Guillaume DU MAS DE VEAUCOCOURS" userId="74239b4a-5a35-44a0-bd0f-090f9ae4e874" providerId="ADAL" clId="{C7D03288-4990-44FA-BC90-E3F026ED8EE3}" dt="2024-06-25T10:34:10.883" v="422" actId="21"/>
          <ac:grpSpMkLst>
            <pc:docMk/>
            <pc:sldMk cId="1567742474" sldId="259"/>
            <ac:grpSpMk id="25" creationId="{B80DB85C-85F9-267F-1021-914E9E7F1709}"/>
          </ac:grpSpMkLst>
        </pc:grpChg>
        <pc:picChg chg="del mod">
          <ac:chgData name="Guillaume DU MAS DE VEAUCOCOURS" userId="74239b4a-5a35-44a0-bd0f-090f9ae4e874" providerId="ADAL" clId="{C7D03288-4990-44FA-BC90-E3F026ED8EE3}" dt="2024-06-25T10:02:52.319" v="83" actId="478"/>
          <ac:picMkLst>
            <pc:docMk/>
            <pc:sldMk cId="1567742474" sldId="259"/>
            <ac:picMk id="2" creationId="{B75E272F-1517-1A37-D273-02654E4E401B}"/>
          </ac:picMkLst>
        </pc:picChg>
        <pc:picChg chg="del">
          <ac:chgData name="Guillaume DU MAS DE VEAUCOCOURS" userId="74239b4a-5a35-44a0-bd0f-090f9ae4e874" providerId="ADAL" clId="{C7D03288-4990-44FA-BC90-E3F026ED8EE3}" dt="2024-06-25T10:02:07.810" v="75" actId="478"/>
          <ac:picMkLst>
            <pc:docMk/>
            <pc:sldMk cId="1567742474" sldId="259"/>
            <ac:picMk id="16" creationId="{E38BFB12-4E51-9A9F-0534-BB237014F98C}"/>
          </ac:picMkLst>
        </pc:picChg>
        <pc:picChg chg="mod">
          <ac:chgData name="Guillaume DU MAS DE VEAUCOCOURS" userId="74239b4a-5a35-44a0-bd0f-090f9ae4e874" providerId="ADAL" clId="{C7D03288-4990-44FA-BC90-E3F026ED8EE3}" dt="2024-06-25T10:09:28.759" v="111" actId="1076"/>
          <ac:picMkLst>
            <pc:docMk/>
            <pc:sldMk cId="1567742474" sldId="259"/>
            <ac:picMk id="30" creationId="{054B2F26-95ED-2789-6C6A-60F9ACC74E9C}"/>
          </ac:picMkLst>
        </pc:picChg>
      </pc:sldChg>
      <pc:sldChg chg="addSp delSp modSp add del mod">
        <pc:chgData name="Guillaume DU MAS DE VEAUCOCOURS" userId="74239b4a-5a35-44a0-bd0f-090f9ae4e874" providerId="ADAL" clId="{C7D03288-4990-44FA-BC90-E3F026ED8EE3}" dt="2024-06-25T10:11:04.306" v="128" actId="2696"/>
        <pc:sldMkLst>
          <pc:docMk/>
          <pc:sldMk cId="3079834878" sldId="260"/>
        </pc:sldMkLst>
        <pc:spChg chg="mod">
          <ac:chgData name="Guillaume DU MAS DE VEAUCOCOURS" userId="74239b4a-5a35-44a0-bd0f-090f9ae4e874" providerId="ADAL" clId="{C7D03288-4990-44FA-BC90-E3F026ED8EE3}" dt="2024-06-25T10:10:23.807" v="120"/>
          <ac:spMkLst>
            <pc:docMk/>
            <pc:sldMk cId="3079834878" sldId="260"/>
            <ac:spMk id="3" creationId="{E7BB0851-0F62-9E2D-C6B4-670A2C81E5A0}"/>
          </ac:spMkLst>
        </pc:spChg>
        <pc:spChg chg="mod">
          <ac:chgData name="Guillaume DU MAS DE VEAUCOCOURS" userId="74239b4a-5a35-44a0-bd0f-090f9ae4e874" providerId="ADAL" clId="{C7D03288-4990-44FA-BC90-E3F026ED8EE3}" dt="2024-06-25T10:10:23.807" v="120"/>
          <ac:spMkLst>
            <pc:docMk/>
            <pc:sldMk cId="3079834878" sldId="260"/>
            <ac:spMk id="4" creationId="{904CDE3B-DE9C-EB1D-882E-5D6A512DD1B0}"/>
          </ac:spMkLst>
        </pc:spChg>
        <pc:spChg chg="add del mod">
          <ac:chgData name="Guillaume DU MAS DE VEAUCOCOURS" userId="74239b4a-5a35-44a0-bd0f-090f9ae4e874" providerId="ADAL" clId="{C7D03288-4990-44FA-BC90-E3F026ED8EE3}" dt="2024-06-25T10:10:38.875" v="123" actId="478"/>
          <ac:spMkLst>
            <pc:docMk/>
            <pc:sldMk cId="3079834878" sldId="260"/>
            <ac:spMk id="6" creationId="{0FA9F0C6-F65E-E40E-C278-74332A4C6B7E}"/>
          </ac:spMkLst>
        </pc:spChg>
        <pc:spChg chg="del">
          <ac:chgData name="Guillaume DU MAS DE VEAUCOCOURS" userId="74239b4a-5a35-44a0-bd0f-090f9ae4e874" providerId="ADAL" clId="{C7D03288-4990-44FA-BC90-E3F026ED8EE3}" dt="2024-06-25T10:10:32.036" v="122" actId="478"/>
          <ac:spMkLst>
            <pc:docMk/>
            <pc:sldMk cId="3079834878" sldId="260"/>
            <ac:spMk id="22" creationId="{C715EFE7-5A3B-69B8-A621-D01C419CB751}"/>
          </ac:spMkLst>
        </pc:spChg>
        <pc:grpChg chg="add mod">
          <ac:chgData name="Guillaume DU MAS DE VEAUCOCOURS" userId="74239b4a-5a35-44a0-bd0f-090f9ae4e874" providerId="ADAL" clId="{C7D03288-4990-44FA-BC90-E3F026ED8EE3}" dt="2024-06-25T10:10:45.053" v="124" actId="1076"/>
          <ac:grpSpMkLst>
            <pc:docMk/>
            <pc:sldMk cId="3079834878" sldId="260"/>
            <ac:grpSpMk id="2" creationId="{37EF0504-F2ED-A588-BC56-D6452F92F85C}"/>
          </ac:grpSpMkLst>
        </pc:grpChg>
      </pc:sldChg>
      <pc:sldChg chg="addSp delSp modSp new mod modTransition">
        <pc:chgData name="Guillaume DU MAS DE VEAUCOCOURS" userId="74239b4a-5a35-44a0-bd0f-090f9ae4e874" providerId="ADAL" clId="{C7D03288-4990-44FA-BC90-E3F026ED8EE3}" dt="2024-06-25T14:18:09.677" v="1410" actId="692"/>
        <pc:sldMkLst>
          <pc:docMk/>
          <pc:sldMk cId="1975288467" sldId="261"/>
        </pc:sldMkLst>
        <pc:spChg chg="del mod topLvl">
          <ac:chgData name="Guillaume DU MAS DE VEAUCOCOURS" userId="74239b4a-5a35-44a0-bd0f-090f9ae4e874" providerId="ADAL" clId="{C7D03288-4990-44FA-BC90-E3F026ED8EE3}" dt="2024-06-25T10:16:01.570" v="154" actId="478"/>
          <ac:spMkLst>
            <pc:docMk/>
            <pc:sldMk cId="1975288467" sldId="261"/>
            <ac:spMk id="4" creationId="{8923A7BE-23C7-9C71-A2D2-C5EC52D59EFF}"/>
          </ac:spMkLst>
        </pc:spChg>
        <pc:spChg chg="mod topLvl">
          <ac:chgData name="Guillaume DU MAS DE VEAUCOCOURS" userId="74239b4a-5a35-44a0-bd0f-090f9ae4e874" providerId="ADAL" clId="{C7D03288-4990-44FA-BC90-E3F026ED8EE3}" dt="2024-06-25T10:19:08.711" v="181" actId="14100"/>
          <ac:spMkLst>
            <pc:docMk/>
            <pc:sldMk cId="1975288467" sldId="261"/>
            <ac:spMk id="5" creationId="{BA102774-95E6-DC87-638A-3E4475481B2B}"/>
          </ac:spMkLst>
        </pc:spChg>
        <pc:spChg chg="add del mod">
          <ac:chgData name="Guillaume DU MAS DE VEAUCOCOURS" userId="74239b4a-5a35-44a0-bd0f-090f9ae4e874" providerId="ADAL" clId="{C7D03288-4990-44FA-BC90-E3F026ED8EE3}" dt="2024-06-25T10:15:20.283" v="151" actId="21"/>
          <ac:spMkLst>
            <pc:docMk/>
            <pc:sldMk cId="1975288467" sldId="261"/>
            <ac:spMk id="6" creationId="{762238B4-52DE-B8C9-DFBB-30331151FFEA}"/>
          </ac:spMkLst>
        </pc:spChg>
        <pc:spChg chg="add mod">
          <ac:chgData name="Guillaume DU MAS DE VEAUCOCOURS" userId="74239b4a-5a35-44a0-bd0f-090f9ae4e874" providerId="ADAL" clId="{C7D03288-4990-44FA-BC90-E3F026ED8EE3}" dt="2024-06-25T10:22:51.748" v="298" actId="1076"/>
          <ac:spMkLst>
            <pc:docMk/>
            <pc:sldMk cId="1975288467" sldId="261"/>
            <ac:spMk id="7" creationId="{EFA53235-9A46-52A7-A41D-3859273C1A88}"/>
          </ac:spMkLst>
        </pc:spChg>
        <pc:spChg chg="add mod">
          <ac:chgData name="Guillaume DU MAS DE VEAUCOCOURS" userId="74239b4a-5a35-44a0-bd0f-090f9ae4e874" providerId="ADAL" clId="{C7D03288-4990-44FA-BC90-E3F026ED8EE3}" dt="2024-06-25T12:35:55.777" v="586" actId="692"/>
          <ac:spMkLst>
            <pc:docMk/>
            <pc:sldMk cId="1975288467" sldId="261"/>
            <ac:spMk id="9" creationId="{FD190D5D-99C5-1253-E78F-1AC0F17C91BA}"/>
          </ac:spMkLst>
        </pc:spChg>
        <pc:spChg chg="add mod">
          <ac:chgData name="Guillaume DU MAS DE VEAUCOCOURS" userId="74239b4a-5a35-44a0-bd0f-090f9ae4e874" providerId="ADAL" clId="{C7D03288-4990-44FA-BC90-E3F026ED8EE3}" dt="2024-06-25T14:15:32.753" v="1325" actId="14861"/>
          <ac:spMkLst>
            <pc:docMk/>
            <pc:sldMk cId="1975288467" sldId="261"/>
            <ac:spMk id="10" creationId="{367BAAE3-7A6E-ACB0-84D8-2540D795BE5A}"/>
          </ac:spMkLst>
        </pc:spChg>
        <pc:spChg chg="add mod">
          <ac:chgData name="Guillaume DU MAS DE VEAUCOCOURS" userId="74239b4a-5a35-44a0-bd0f-090f9ae4e874" providerId="ADAL" clId="{C7D03288-4990-44FA-BC90-E3F026ED8EE3}" dt="2024-06-25T10:21:41.420" v="284"/>
          <ac:spMkLst>
            <pc:docMk/>
            <pc:sldMk cId="1975288467" sldId="261"/>
            <ac:spMk id="11" creationId="{C06425B1-EC5A-855D-DA40-3F71CD28535B}"/>
          </ac:spMkLst>
        </pc:spChg>
        <pc:spChg chg="add del mod">
          <ac:chgData name="Guillaume DU MAS DE VEAUCOCOURS" userId="74239b4a-5a35-44a0-bd0f-090f9ae4e874" providerId="ADAL" clId="{C7D03288-4990-44FA-BC90-E3F026ED8EE3}" dt="2024-06-25T10:22:37.395" v="295" actId="478"/>
          <ac:spMkLst>
            <pc:docMk/>
            <pc:sldMk cId="1975288467" sldId="261"/>
            <ac:spMk id="12" creationId="{4B371D63-6B89-9357-D924-D7FE821EF074}"/>
          </ac:spMkLst>
        </pc:spChg>
        <pc:spChg chg="add mod">
          <ac:chgData name="Guillaume DU MAS DE VEAUCOCOURS" userId="74239b4a-5a35-44a0-bd0f-090f9ae4e874" providerId="ADAL" clId="{C7D03288-4990-44FA-BC90-E3F026ED8EE3}" dt="2024-06-25T10:22:43.685" v="297"/>
          <ac:spMkLst>
            <pc:docMk/>
            <pc:sldMk cId="1975288467" sldId="261"/>
            <ac:spMk id="13" creationId="{22E5C393-AC50-C6C6-99E5-A0B3D062E83A}"/>
          </ac:spMkLst>
        </pc:spChg>
        <pc:spChg chg="add del mod">
          <ac:chgData name="Guillaume DU MAS DE VEAUCOCOURS" userId="74239b4a-5a35-44a0-bd0f-090f9ae4e874" providerId="ADAL" clId="{C7D03288-4990-44FA-BC90-E3F026ED8EE3}" dt="2024-06-25T10:23:00.920" v="301" actId="21"/>
          <ac:spMkLst>
            <pc:docMk/>
            <pc:sldMk cId="1975288467" sldId="261"/>
            <ac:spMk id="14" creationId="{B68D79B8-9A78-7EFD-8FD7-23F12F83B817}"/>
          </ac:spMkLst>
        </pc:spChg>
        <pc:spChg chg="add mod">
          <ac:chgData name="Guillaume DU MAS DE VEAUCOCOURS" userId="74239b4a-5a35-44a0-bd0f-090f9ae4e874" providerId="ADAL" clId="{C7D03288-4990-44FA-BC90-E3F026ED8EE3}" dt="2024-06-25T13:34:24.160" v="1269" actId="1076"/>
          <ac:spMkLst>
            <pc:docMk/>
            <pc:sldMk cId="1975288467" sldId="261"/>
            <ac:spMk id="15" creationId="{B68D79B8-9A78-7EFD-8FD7-23F12F83B817}"/>
          </ac:spMkLst>
        </pc:spChg>
        <pc:spChg chg="add del mod">
          <ac:chgData name="Guillaume DU MAS DE VEAUCOCOURS" userId="74239b4a-5a35-44a0-bd0f-090f9ae4e874" providerId="ADAL" clId="{C7D03288-4990-44FA-BC90-E3F026ED8EE3}" dt="2024-06-25T10:25:56.318" v="361" actId="478"/>
          <ac:spMkLst>
            <pc:docMk/>
            <pc:sldMk cId="1975288467" sldId="261"/>
            <ac:spMk id="16" creationId="{B3F0CA05-59A6-011A-E0A8-FBBBDDB1A19B}"/>
          </ac:spMkLst>
        </pc:spChg>
        <pc:spChg chg="add mod">
          <ac:chgData name="Guillaume DU MAS DE VEAUCOCOURS" userId="74239b4a-5a35-44a0-bd0f-090f9ae4e874" providerId="ADAL" clId="{C7D03288-4990-44FA-BC90-E3F026ED8EE3}" dt="2024-06-25T10:25:13.572" v="356"/>
          <ac:spMkLst>
            <pc:docMk/>
            <pc:sldMk cId="1975288467" sldId="261"/>
            <ac:spMk id="17" creationId="{EB762DD4-E50D-E0B1-080A-14D917E0DCF5}"/>
          </ac:spMkLst>
        </pc:spChg>
        <pc:spChg chg="mod">
          <ac:chgData name="Guillaume DU MAS DE VEAUCOCOURS" userId="74239b4a-5a35-44a0-bd0f-090f9ae4e874" providerId="ADAL" clId="{C7D03288-4990-44FA-BC90-E3F026ED8EE3}" dt="2024-06-25T10:25:26.572" v="358"/>
          <ac:spMkLst>
            <pc:docMk/>
            <pc:sldMk cId="1975288467" sldId="261"/>
            <ac:spMk id="19" creationId="{2FB937ED-4140-5672-3606-6B80B10D5721}"/>
          </ac:spMkLst>
        </pc:spChg>
        <pc:spChg chg="mod">
          <ac:chgData name="Guillaume DU MAS DE VEAUCOCOURS" userId="74239b4a-5a35-44a0-bd0f-090f9ae4e874" providerId="ADAL" clId="{C7D03288-4990-44FA-BC90-E3F026ED8EE3}" dt="2024-06-25T10:25:26.572" v="358"/>
          <ac:spMkLst>
            <pc:docMk/>
            <pc:sldMk cId="1975288467" sldId="261"/>
            <ac:spMk id="20" creationId="{DE07BD9F-22BA-97DF-7F60-81115616778D}"/>
          </ac:spMkLst>
        </pc:spChg>
        <pc:spChg chg="add del mod">
          <ac:chgData name="Guillaume DU MAS DE VEAUCOCOURS" userId="74239b4a-5a35-44a0-bd0f-090f9ae4e874" providerId="ADAL" clId="{C7D03288-4990-44FA-BC90-E3F026ED8EE3}" dt="2024-06-25T10:27:04.905" v="375" actId="478"/>
          <ac:spMkLst>
            <pc:docMk/>
            <pc:sldMk cId="1975288467" sldId="261"/>
            <ac:spMk id="21" creationId="{38AE8981-FF14-C842-ACD2-C93F9E47A515}"/>
          </ac:spMkLst>
        </pc:spChg>
        <pc:spChg chg="add mod">
          <ac:chgData name="Guillaume DU MAS DE VEAUCOCOURS" userId="74239b4a-5a35-44a0-bd0f-090f9ae4e874" providerId="ADAL" clId="{C7D03288-4990-44FA-BC90-E3F026ED8EE3}" dt="2024-06-25T12:29:02.327" v="555" actId="1076"/>
          <ac:spMkLst>
            <pc:docMk/>
            <pc:sldMk cId="1975288467" sldId="261"/>
            <ac:spMk id="22" creationId="{0BA106C7-6A0B-7B0B-2C89-F92006067425}"/>
          </ac:spMkLst>
        </pc:spChg>
        <pc:spChg chg="add mod">
          <ac:chgData name="Guillaume DU MAS DE VEAUCOCOURS" userId="74239b4a-5a35-44a0-bd0f-090f9ae4e874" providerId="ADAL" clId="{C7D03288-4990-44FA-BC90-E3F026ED8EE3}" dt="2024-06-25T13:33:40.037" v="1259" actId="20577"/>
          <ac:spMkLst>
            <pc:docMk/>
            <pc:sldMk cId="1975288467" sldId="261"/>
            <ac:spMk id="23" creationId="{B6956C4E-F1DC-F550-353A-6D640F3FD1A2}"/>
          </ac:spMkLst>
        </pc:spChg>
        <pc:spChg chg="add del mod">
          <ac:chgData name="Guillaume DU MAS DE VEAUCOCOURS" userId="74239b4a-5a35-44a0-bd0f-090f9ae4e874" providerId="ADAL" clId="{C7D03288-4990-44FA-BC90-E3F026ED8EE3}" dt="2024-06-25T13:28:47.117" v="1244" actId="478"/>
          <ac:spMkLst>
            <pc:docMk/>
            <pc:sldMk cId="1975288467" sldId="261"/>
            <ac:spMk id="26" creationId="{DDBACEA7-E17E-45EC-93E1-4DADA2433CB0}"/>
          </ac:spMkLst>
        </pc:spChg>
        <pc:spChg chg="add del mod">
          <ac:chgData name="Guillaume DU MAS DE VEAUCOCOURS" userId="74239b4a-5a35-44a0-bd0f-090f9ae4e874" providerId="ADAL" clId="{C7D03288-4990-44FA-BC90-E3F026ED8EE3}" dt="2024-06-25T11:07:26.958" v="543" actId="478"/>
          <ac:spMkLst>
            <pc:docMk/>
            <pc:sldMk cId="1975288467" sldId="261"/>
            <ac:spMk id="27" creationId="{825B0ADD-E1AE-AA28-374C-0C677C0199A0}"/>
          </ac:spMkLst>
        </pc:spChg>
        <pc:spChg chg="add mod ord">
          <ac:chgData name="Guillaume DU MAS DE VEAUCOCOURS" userId="74239b4a-5a35-44a0-bd0f-090f9ae4e874" providerId="ADAL" clId="{C7D03288-4990-44FA-BC90-E3F026ED8EE3}" dt="2024-06-25T13:34:23.550" v="1268" actId="20577"/>
          <ac:spMkLst>
            <pc:docMk/>
            <pc:sldMk cId="1975288467" sldId="261"/>
            <ac:spMk id="28" creationId="{AA06B5A0-54F5-7D8D-90C2-9DE3477732BE}"/>
          </ac:spMkLst>
        </pc:spChg>
        <pc:spChg chg="add mod">
          <ac:chgData name="Guillaume DU MAS DE VEAUCOCOURS" userId="74239b4a-5a35-44a0-bd0f-090f9ae4e874" providerId="ADAL" clId="{C7D03288-4990-44FA-BC90-E3F026ED8EE3}" dt="2024-06-25T13:28:57.587" v="1246" actId="1076"/>
          <ac:spMkLst>
            <pc:docMk/>
            <pc:sldMk cId="1975288467" sldId="261"/>
            <ac:spMk id="29" creationId="{058AE87C-6100-AEE2-83E7-04A41249116B}"/>
          </ac:spMkLst>
        </pc:spChg>
        <pc:grpChg chg="add del mod">
          <ac:chgData name="Guillaume DU MAS DE VEAUCOCOURS" userId="74239b4a-5a35-44a0-bd0f-090f9ae4e874" providerId="ADAL" clId="{C7D03288-4990-44FA-BC90-E3F026ED8EE3}" dt="2024-06-25T10:16:01.570" v="154" actId="478"/>
          <ac:grpSpMkLst>
            <pc:docMk/>
            <pc:sldMk cId="1975288467" sldId="261"/>
            <ac:grpSpMk id="3" creationId="{4BB2E660-20EB-C46D-EC21-F2E32730164C}"/>
          </ac:grpSpMkLst>
        </pc:grpChg>
        <pc:grpChg chg="add mod">
          <ac:chgData name="Guillaume DU MAS DE VEAUCOCOURS" userId="74239b4a-5a35-44a0-bd0f-090f9ae4e874" providerId="ADAL" clId="{C7D03288-4990-44FA-BC90-E3F026ED8EE3}" dt="2024-06-25T14:16:03.466" v="1407" actId="14861"/>
          <ac:grpSpMkLst>
            <pc:docMk/>
            <pc:sldMk cId="1975288467" sldId="261"/>
            <ac:grpSpMk id="8" creationId="{8FFC0FC3-D3BB-FF44-AD5C-AE1A068D7A42}"/>
          </ac:grpSpMkLst>
        </pc:grpChg>
        <pc:grpChg chg="add del mod">
          <ac:chgData name="Guillaume DU MAS DE VEAUCOCOURS" userId="74239b4a-5a35-44a0-bd0f-090f9ae4e874" providerId="ADAL" clId="{C7D03288-4990-44FA-BC90-E3F026ED8EE3}" dt="2024-06-25T10:25:53.926" v="360" actId="478"/>
          <ac:grpSpMkLst>
            <pc:docMk/>
            <pc:sldMk cId="1975288467" sldId="261"/>
            <ac:grpSpMk id="18" creationId="{B1CB2B5F-B990-2B74-CBB6-C89C2F635D6D}"/>
          </ac:grpSpMkLst>
        </pc:grpChg>
        <pc:picChg chg="add mod">
          <ac:chgData name="Guillaume DU MAS DE VEAUCOCOURS" userId="74239b4a-5a35-44a0-bd0f-090f9ae4e874" providerId="ADAL" clId="{C7D03288-4990-44FA-BC90-E3F026ED8EE3}" dt="2024-06-25T10:10:55.395" v="126"/>
          <ac:picMkLst>
            <pc:docMk/>
            <pc:sldMk cId="1975288467" sldId="261"/>
            <ac:picMk id="2" creationId="{BBFF27E4-8523-C43C-BF60-2A722E226BE7}"/>
          </ac:picMkLst>
        </pc:picChg>
        <pc:picChg chg="add mod">
          <ac:chgData name="Guillaume DU MAS DE VEAUCOCOURS" userId="74239b4a-5a35-44a0-bd0f-090f9ae4e874" providerId="ADAL" clId="{C7D03288-4990-44FA-BC90-E3F026ED8EE3}" dt="2024-06-25T14:18:09.677" v="1410" actId="692"/>
          <ac:picMkLst>
            <pc:docMk/>
            <pc:sldMk cId="1975288467" sldId="261"/>
            <ac:picMk id="24" creationId="{4CF93306-0587-E4A0-0F61-53CC42278739}"/>
          </ac:picMkLst>
        </pc:picChg>
        <pc:picChg chg="add mod">
          <ac:chgData name="Guillaume DU MAS DE VEAUCOCOURS" userId="74239b4a-5a35-44a0-bd0f-090f9ae4e874" providerId="ADAL" clId="{C7D03288-4990-44FA-BC90-E3F026ED8EE3}" dt="2024-06-25T12:25:52.888" v="546" actId="1076"/>
          <ac:picMkLst>
            <pc:docMk/>
            <pc:sldMk cId="1975288467" sldId="261"/>
            <ac:picMk id="25" creationId="{9FB1FE78-03CB-E2CB-06D7-9E8F80254BAB}"/>
          </ac:picMkLst>
        </pc:picChg>
      </pc:sldChg>
      <pc:sldChg chg="addSp delSp modSp add del mod modTransition">
        <pc:chgData name="Guillaume DU MAS DE VEAUCOCOURS" userId="74239b4a-5a35-44a0-bd0f-090f9ae4e874" providerId="ADAL" clId="{C7D03288-4990-44FA-BC90-E3F026ED8EE3}" dt="2024-06-25T12:50:13.846" v="633" actId="47"/>
        <pc:sldMkLst>
          <pc:docMk/>
          <pc:sldMk cId="46830558" sldId="262"/>
        </pc:sldMkLst>
        <pc:spChg chg="add mod">
          <ac:chgData name="Guillaume DU MAS DE VEAUCOCOURS" userId="74239b4a-5a35-44a0-bd0f-090f9ae4e874" providerId="ADAL" clId="{C7D03288-4990-44FA-BC90-E3F026ED8EE3}" dt="2024-06-25T10:34:18.635" v="425"/>
          <ac:spMkLst>
            <pc:docMk/>
            <pc:sldMk cId="46830558" sldId="262"/>
            <ac:spMk id="3" creationId="{56CC9787-34FC-A7D0-34C1-15811A9342CB}"/>
          </ac:spMkLst>
        </pc:spChg>
        <pc:spChg chg="add del mod">
          <ac:chgData name="Guillaume DU MAS DE VEAUCOCOURS" userId="74239b4a-5a35-44a0-bd0f-090f9ae4e874" providerId="ADAL" clId="{C7D03288-4990-44FA-BC90-E3F026ED8EE3}" dt="2024-06-25T10:34:59.132" v="431" actId="478"/>
          <ac:spMkLst>
            <pc:docMk/>
            <pc:sldMk cId="46830558" sldId="262"/>
            <ac:spMk id="4" creationId="{E07A3F67-5839-98E1-ACFF-E06883037F8E}"/>
          </ac:spMkLst>
        </pc:spChg>
        <pc:spChg chg="add mod">
          <ac:chgData name="Guillaume DU MAS DE VEAUCOCOURS" userId="74239b4a-5a35-44a0-bd0f-090f9ae4e874" providerId="ADAL" clId="{C7D03288-4990-44FA-BC90-E3F026ED8EE3}" dt="2024-06-25T10:37:51.270" v="455" actId="1076"/>
          <ac:spMkLst>
            <pc:docMk/>
            <pc:sldMk cId="46830558" sldId="262"/>
            <ac:spMk id="6" creationId="{66CD8A23-D6A6-3C70-2769-24BA532FB283}"/>
          </ac:spMkLst>
        </pc:spChg>
        <pc:spChg chg="mod">
          <ac:chgData name="Guillaume DU MAS DE VEAUCOCOURS" userId="74239b4a-5a35-44a0-bd0f-090f9ae4e874" providerId="ADAL" clId="{C7D03288-4990-44FA-BC90-E3F026ED8EE3}" dt="2024-06-25T10:32:18.792" v="415" actId="14100"/>
          <ac:spMkLst>
            <pc:docMk/>
            <pc:sldMk cId="46830558" sldId="262"/>
            <ac:spMk id="9" creationId="{FD190D5D-99C5-1253-E78F-1AC0F17C91BA}"/>
          </ac:spMkLst>
        </pc:spChg>
        <pc:spChg chg="mod">
          <ac:chgData name="Guillaume DU MAS DE VEAUCOCOURS" userId="74239b4a-5a35-44a0-bd0f-090f9ae4e874" providerId="ADAL" clId="{C7D03288-4990-44FA-BC90-E3F026ED8EE3}" dt="2024-06-25T10:33:08.129" v="418" actId="688"/>
          <ac:spMkLst>
            <pc:docMk/>
            <pc:sldMk cId="46830558" sldId="262"/>
            <ac:spMk id="10" creationId="{367BAAE3-7A6E-ACB0-84D8-2540D795BE5A}"/>
          </ac:spMkLst>
        </pc:spChg>
        <pc:spChg chg="mod">
          <ac:chgData name="Guillaume DU MAS DE VEAUCOCOURS" userId="74239b4a-5a35-44a0-bd0f-090f9ae4e874" providerId="ADAL" clId="{C7D03288-4990-44FA-BC90-E3F026ED8EE3}" dt="2024-06-25T10:36:58.570" v="452" actId="1076"/>
          <ac:spMkLst>
            <pc:docMk/>
            <pc:sldMk cId="46830558" sldId="262"/>
            <ac:spMk id="15" creationId="{B68D79B8-9A78-7EFD-8FD7-23F12F83B817}"/>
          </ac:spMkLst>
        </pc:spChg>
        <pc:spChg chg="mod">
          <ac:chgData name="Guillaume DU MAS DE VEAUCOCOURS" userId="74239b4a-5a35-44a0-bd0f-090f9ae4e874" providerId="ADAL" clId="{C7D03288-4990-44FA-BC90-E3F026ED8EE3}" dt="2024-06-25T10:34:04.395" v="421" actId="1076"/>
          <ac:spMkLst>
            <pc:docMk/>
            <pc:sldMk cId="46830558" sldId="262"/>
            <ac:spMk id="22" creationId="{0BA106C7-6A0B-7B0B-2C89-F92006067425}"/>
          </ac:spMkLst>
        </pc:spChg>
        <pc:spChg chg="mod">
          <ac:chgData name="Guillaume DU MAS DE VEAUCOCOURS" userId="74239b4a-5a35-44a0-bd0f-090f9ae4e874" providerId="ADAL" clId="{C7D03288-4990-44FA-BC90-E3F026ED8EE3}" dt="2024-06-25T10:32:40.245" v="417" actId="1076"/>
          <ac:spMkLst>
            <pc:docMk/>
            <pc:sldMk cId="46830558" sldId="262"/>
            <ac:spMk id="23" creationId="{B6956C4E-F1DC-F550-353A-6D640F3FD1A2}"/>
          </ac:spMkLst>
        </pc:spChg>
        <pc:grpChg chg="mod">
          <ac:chgData name="Guillaume DU MAS DE VEAUCOCOURS" userId="74239b4a-5a35-44a0-bd0f-090f9ae4e874" providerId="ADAL" clId="{C7D03288-4990-44FA-BC90-E3F026ED8EE3}" dt="2024-06-25T10:35:32.134" v="438" actId="1076"/>
          <ac:grpSpMkLst>
            <pc:docMk/>
            <pc:sldMk cId="46830558" sldId="262"/>
            <ac:grpSpMk id="8" creationId="{8FFC0FC3-D3BB-FF44-AD5C-AE1A068D7A42}"/>
          </ac:grpSpMkLst>
        </pc:grpChg>
        <pc:picChg chg="del mod">
          <ac:chgData name="Guillaume DU MAS DE VEAUCOCOURS" userId="74239b4a-5a35-44a0-bd0f-090f9ae4e874" providerId="ADAL" clId="{C7D03288-4990-44FA-BC90-E3F026ED8EE3}" dt="2024-06-25T10:32:10.445" v="414" actId="478"/>
          <ac:picMkLst>
            <pc:docMk/>
            <pc:sldMk cId="46830558" sldId="262"/>
            <ac:picMk id="2" creationId="{BBFF27E4-8523-C43C-BF60-2A722E226BE7}"/>
          </ac:picMkLst>
        </pc:picChg>
        <pc:picChg chg="mod">
          <ac:chgData name="Guillaume DU MAS DE VEAUCOCOURS" userId="74239b4a-5a35-44a0-bd0f-090f9ae4e874" providerId="ADAL" clId="{C7D03288-4990-44FA-BC90-E3F026ED8EE3}" dt="2024-06-25T10:32:40.245" v="417" actId="1076"/>
          <ac:picMkLst>
            <pc:docMk/>
            <pc:sldMk cId="46830558" sldId="262"/>
            <ac:picMk id="24" creationId="{4CF93306-0587-E4A0-0F61-53CC42278739}"/>
          </ac:picMkLst>
        </pc:picChg>
        <pc:picChg chg="mod">
          <ac:chgData name="Guillaume DU MAS DE VEAUCOCOURS" userId="74239b4a-5a35-44a0-bd0f-090f9ae4e874" providerId="ADAL" clId="{C7D03288-4990-44FA-BC90-E3F026ED8EE3}" dt="2024-06-25T10:32:40.245" v="417" actId="1076"/>
          <ac:picMkLst>
            <pc:docMk/>
            <pc:sldMk cId="46830558" sldId="262"/>
            <ac:picMk id="25" creationId="{9FB1FE78-03CB-E2CB-06D7-9E8F80254BAB}"/>
          </ac:picMkLst>
        </pc:picChg>
      </pc:sldChg>
      <pc:sldChg chg="addSp delSp modSp add del mod modTransition">
        <pc:chgData name="Guillaume DU MAS DE VEAUCOCOURS" userId="74239b4a-5a35-44a0-bd0f-090f9ae4e874" providerId="ADAL" clId="{C7D03288-4990-44FA-BC90-E3F026ED8EE3}" dt="2024-06-25T12:52:28.794" v="645" actId="47"/>
        <pc:sldMkLst>
          <pc:docMk/>
          <pc:sldMk cId="434634695" sldId="263"/>
        </pc:sldMkLst>
        <pc:spChg chg="del mod">
          <ac:chgData name="Guillaume DU MAS DE VEAUCOCOURS" userId="74239b4a-5a35-44a0-bd0f-090f9ae4e874" providerId="ADAL" clId="{C7D03288-4990-44FA-BC90-E3F026ED8EE3}" dt="2024-06-25T10:35:46.453" v="441" actId="478"/>
          <ac:spMkLst>
            <pc:docMk/>
            <pc:sldMk cId="434634695" sldId="263"/>
            <ac:spMk id="3" creationId="{56CC9787-34FC-A7D0-34C1-15811A9342CB}"/>
          </ac:spMkLst>
        </pc:spChg>
        <pc:spChg chg="add del mod">
          <ac:chgData name="Guillaume DU MAS DE VEAUCOCOURS" userId="74239b4a-5a35-44a0-bd0f-090f9ae4e874" providerId="ADAL" clId="{C7D03288-4990-44FA-BC90-E3F026ED8EE3}" dt="2024-06-25T10:40:33.284" v="464" actId="478"/>
          <ac:spMkLst>
            <pc:docMk/>
            <pc:sldMk cId="434634695" sldId="263"/>
            <ac:spMk id="4" creationId="{5CF1332C-9549-1494-D20E-36FEA59134F6}"/>
          </ac:spMkLst>
        </pc:spChg>
        <pc:spChg chg="mod">
          <ac:chgData name="Guillaume DU MAS DE VEAUCOCOURS" userId="74239b4a-5a35-44a0-bd0f-090f9ae4e874" providerId="ADAL" clId="{C7D03288-4990-44FA-BC90-E3F026ED8EE3}" dt="2024-06-25T10:38:34.195" v="460" actId="1076"/>
          <ac:spMkLst>
            <pc:docMk/>
            <pc:sldMk cId="434634695" sldId="263"/>
            <ac:spMk id="6" creationId="{66CD8A23-D6A6-3C70-2769-24BA532FB283}"/>
          </ac:spMkLst>
        </pc:spChg>
        <pc:spChg chg="mod">
          <ac:chgData name="Guillaume DU MAS DE VEAUCOCOURS" userId="74239b4a-5a35-44a0-bd0f-090f9ae4e874" providerId="ADAL" clId="{C7D03288-4990-44FA-BC90-E3F026ED8EE3}" dt="2024-06-25T11:04:05.695" v="520" actId="14100"/>
          <ac:spMkLst>
            <pc:docMk/>
            <pc:sldMk cId="434634695" sldId="263"/>
            <ac:spMk id="10" creationId="{367BAAE3-7A6E-ACB0-84D8-2540D795BE5A}"/>
          </ac:spMkLst>
        </pc:spChg>
        <pc:spChg chg="add mod">
          <ac:chgData name="Guillaume DU MAS DE VEAUCOCOURS" userId="74239b4a-5a35-44a0-bd0f-090f9ae4e874" providerId="ADAL" clId="{C7D03288-4990-44FA-BC90-E3F026ED8EE3}" dt="2024-06-25T11:04:01.146" v="518" actId="1076"/>
          <ac:spMkLst>
            <pc:docMk/>
            <pc:sldMk cId="434634695" sldId="263"/>
            <ac:spMk id="11" creationId="{CE7C0C5D-BBAD-6F78-C777-4EA1C11E695A}"/>
          </ac:spMkLst>
        </pc:spChg>
        <pc:spChg chg="del mod">
          <ac:chgData name="Guillaume DU MAS DE VEAUCOCOURS" userId="74239b4a-5a35-44a0-bd0f-090f9ae4e874" providerId="ADAL" clId="{C7D03288-4990-44FA-BC90-E3F026ED8EE3}" dt="2024-06-25T11:04:13.181" v="522" actId="478"/>
          <ac:spMkLst>
            <pc:docMk/>
            <pc:sldMk cId="434634695" sldId="263"/>
            <ac:spMk id="15" creationId="{B68D79B8-9A78-7EFD-8FD7-23F12F83B817}"/>
          </ac:spMkLst>
        </pc:spChg>
        <pc:spChg chg="del">
          <ac:chgData name="Guillaume DU MAS DE VEAUCOCOURS" userId="74239b4a-5a35-44a0-bd0f-090f9ae4e874" providerId="ADAL" clId="{C7D03288-4990-44FA-BC90-E3F026ED8EE3}" dt="2024-06-25T10:36:42.483" v="448" actId="478"/>
          <ac:spMkLst>
            <pc:docMk/>
            <pc:sldMk cId="434634695" sldId="263"/>
            <ac:spMk id="23" creationId="{B6956C4E-F1DC-F550-353A-6D640F3FD1A2}"/>
          </ac:spMkLst>
        </pc:spChg>
        <pc:grpChg chg="mod">
          <ac:chgData name="Guillaume DU MAS DE VEAUCOCOURS" userId="74239b4a-5a35-44a0-bd0f-090f9ae4e874" providerId="ADAL" clId="{C7D03288-4990-44FA-BC90-E3F026ED8EE3}" dt="2024-06-25T11:04:11.650" v="521" actId="14100"/>
          <ac:grpSpMkLst>
            <pc:docMk/>
            <pc:sldMk cId="434634695" sldId="263"/>
            <ac:grpSpMk id="8" creationId="{8FFC0FC3-D3BB-FF44-AD5C-AE1A068D7A42}"/>
          </ac:grpSpMkLst>
        </pc:grpChg>
        <pc:picChg chg="add del mod">
          <ac:chgData name="Guillaume DU MAS DE VEAUCOCOURS" userId="74239b4a-5a35-44a0-bd0f-090f9ae4e874" providerId="ADAL" clId="{C7D03288-4990-44FA-BC90-E3F026ED8EE3}" dt="2024-06-25T12:50:27.446" v="634" actId="21"/>
          <ac:picMkLst>
            <pc:docMk/>
            <pc:sldMk cId="434634695" sldId="263"/>
            <ac:picMk id="2" creationId="{2901B6F6-26CF-AEAC-563A-7B9EEB0388C9}"/>
          </ac:picMkLst>
        </pc:picChg>
        <pc:picChg chg="del">
          <ac:chgData name="Guillaume DU MAS DE VEAUCOCOURS" userId="74239b4a-5a35-44a0-bd0f-090f9ae4e874" providerId="ADAL" clId="{C7D03288-4990-44FA-BC90-E3F026ED8EE3}" dt="2024-06-25T11:04:14.479" v="523" actId="478"/>
          <ac:picMkLst>
            <pc:docMk/>
            <pc:sldMk cId="434634695" sldId="263"/>
            <ac:picMk id="24" creationId="{4CF93306-0587-E4A0-0F61-53CC42278739}"/>
          </ac:picMkLst>
        </pc:picChg>
        <pc:picChg chg="del">
          <ac:chgData name="Guillaume DU MAS DE VEAUCOCOURS" userId="74239b4a-5a35-44a0-bd0f-090f9ae4e874" providerId="ADAL" clId="{C7D03288-4990-44FA-BC90-E3F026ED8EE3}" dt="2024-06-25T11:04:18.324" v="524" actId="478"/>
          <ac:picMkLst>
            <pc:docMk/>
            <pc:sldMk cId="434634695" sldId="263"/>
            <ac:picMk id="25" creationId="{9FB1FE78-03CB-E2CB-06D7-9E8F80254BAB}"/>
          </ac:picMkLst>
        </pc:picChg>
      </pc:sldChg>
      <pc:sldChg chg="add del">
        <pc:chgData name="Guillaume DU MAS DE VEAUCOCOURS" userId="74239b4a-5a35-44a0-bd0f-090f9ae4e874" providerId="ADAL" clId="{C7D03288-4990-44FA-BC90-E3F026ED8EE3}" dt="2024-06-25T10:34:53.041" v="429"/>
        <pc:sldMkLst>
          <pc:docMk/>
          <pc:sldMk cId="1319233484" sldId="263"/>
        </pc:sldMkLst>
      </pc:sldChg>
      <pc:sldChg chg="addSp delSp modSp add del mod modTransition">
        <pc:chgData name="Guillaume DU MAS DE VEAUCOCOURS" userId="74239b4a-5a35-44a0-bd0f-090f9ae4e874" providerId="ADAL" clId="{C7D03288-4990-44FA-BC90-E3F026ED8EE3}" dt="2024-06-25T12:55:13.716" v="670" actId="47"/>
        <pc:sldMkLst>
          <pc:docMk/>
          <pc:sldMk cId="3939608380" sldId="264"/>
        </pc:sldMkLst>
        <pc:spChg chg="add mod">
          <ac:chgData name="Guillaume DU MAS DE VEAUCOCOURS" userId="74239b4a-5a35-44a0-bd0f-090f9ae4e874" providerId="ADAL" clId="{C7D03288-4990-44FA-BC90-E3F026ED8EE3}" dt="2024-06-25T10:46:56.285" v="491" actId="255"/>
          <ac:spMkLst>
            <pc:docMk/>
            <pc:sldMk cId="3939608380" sldId="264"/>
            <ac:spMk id="3" creationId="{D7A38FD2-7BC4-5E71-B501-BC7BF8274704}"/>
          </ac:spMkLst>
        </pc:spChg>
        <pc:spChg chg="add mod">
          <ac:chgData name="Guillaume DU MAS DE VEAUCOCOURS" userId="74239b4a-5a35-44a0-bd0f-090f9ae4e874" providerId="ADAL" clId="{C7D03288-4990-44FA-BC90-E3F026ED8EE3}" dt="2024-06-25T10:46:34.866" v="488" actId="1076"/>
          <ac:spMkLst>
            <pc:docMk/>
            <pc:sldMk cId="3939608380" sldId="264"/>
            <ac:spMk id="4" creationId="{D666E1B7-AFE6-7B45-6806-1906B1BB2B92}"/>
          </ac:spMkLst>
        </pc:spChg>
        <pc:spChg chg="del">
          <ac:chgData name="Guillaume DU MAS DE VEAUCOCOURS" userId="74239b4a-5a35-44a0-bd0f-090f9ae4e874" providerId="ADAL" clId="{C7D03288-4990-44FA-BC90-E3F026ED8EE3}" dt="2024-06-25T10:46:37.507" v="489" actId="478"/>
          <ac:spMkLst>
            <pc:docMk/>
            <pc:sldMk cId="3939608380" sldId="264"/>
            <ac:spMk id="6" creationId="{66CD8A23-D6A6-3C70-2769-24BA532FB283}"/>
          </ac:spMkLst>
        </pc:spChg>
        <pc:spChg chg="del">
          <ac:chgData name="Guillaume DU MAS DE VEAUCOCOURS" userId="74239b4a-5a35-44a0-bd0f-090f9ae4e874" providerId="ADAL" clId="{C7D03288-4990-44FA-BC90-E3F026ED8EE3}" dt="2024-06-25T10:44:45.558" v="476" actId="478"/>
          <ac:spMkLst>
            <pc:docMk/>
            <pc:sldMk cId="3939608380" sldId="264"/>
            <ac:spMk id="9" creationId="{FD190D5D-99C5-1253-E78F-1AC0F17C91BA}"/>
          </ac:spMkLst>
        </pc:spChg>
        <pc:spChg chg="mod">
          <ac:chgData name="Guillaume DU MAS DE VEAUCOCOURS" userId="74239b4a-5a35-44a0-bd0f-090f9ae4e874" providerId="ADAL" clId="{C7D03288-4990-44FA-BC90-E3F026ED8EE3}" dt="2024-06-25T10:45:44.297" v="483" actId="207"/>
          <ac:spMkLst>
            <pc:docMk/>
            <pc:sldMk cId="3939608380" sldId="264"/>
            <ac:spMk id="10" creationId="{367BAAE3-7A6E-ACB0-84D8-2540D795BE5A}"/>
          </ac:spMkLst>
        </pc:spChg>
        <pc:spChg chg="add mod">
          <ac:chgData name="Guillaume DU MAS DE VEAUCOCOURS" userId="74239b4a-5a35-44a0-bd0f-090f9ae4e874" providerId="ADAL" clId="{C7D03288-4990-44FA-BC90-E3F026ED8EE3}" dt="2024-06-25T11:07:09.336" v="541" actId="1076"/>
          <ac:spMkLst>
            <pc:docMk/>
            <pc:sldMk cId="3939608380" sldId="264"/>
            <ac:spMk id="11" creationId="{314508D5-C304-FFAD-F5E1-287A89A4A770}"/>
          </ac:spMkLst>
        </pc:spChg>
        <pc:spChg chg="add mod ord">
          <ac:chgData name="Guillaume DU MAS DE VEAUCOCOURS" userId="74239b4a-5a35-44a0-bd0f-090f9ae4e874" providerId="ADAL" clId="{C7D03288-4990-44FA-BC90-E3F026ED8EE3}" dt="2024-06-25T11:04:54.786" v="533" actId="171"/>
          <ac:spMkLst>
            <pc:docMk/>
            <pc:sldMk cId="3939608380" sldId="264"/>
            <ac:spMk id="12" creationId="{A0196BA4-2C05-8F73-59B7-49265196851F}"/>
          </ac:spMkLst>
        </pc:spChg>
        <pc:spChg chg="del">
          <ac:chgData name="Guillaume DU MAS DE VEAUCOCOURS" userId="74239b4a-5a35-44a0-bd0f-090f9ae4e874" providerId="ADAL" clId="{C7D03288-4990-44FA-BC90-E3F026ED8EE3}" dt="2024-06-25T11:04:23.796" v="525" actId="478"/>
          <ac:spMkLst>
            <pc:docMk/>
            <pc:sldMk cId="3939608380" sldId="264"/>
            <ac:spMk id="15" creationId="{B68D79B8-9A78-7EFD-8FD7-23F12F83B817}"/>
          </ac:spMkLst>
        </pc:spChg>
        <pc:grpChg chg="mod">
          <ac:chgData name="Guillaume DU MAS DE VEAUCOCOURS" userId="74239b4a-5a35-44a0-bd0f-090f9ae4e874" providerId="ADAL" clId="{C7D03288-4990-44FA-BC90-E3F026ED8EE3}" dt="2024-06-25T11:07:13.258" v="542" actId="14100"/>
          <ac:grpSpMkLst>
            <pc:docMk/>
            <pc:sldMk cId="3939608380" sldId="264"/>
            <ac:grpSpMk id="8" creationId="{8FFC0FC3-D3BB-FF44-AD5C-AE1A068D7A42}"/>
          </ac:grpSpMkLst>
        </pc:grpChg>
        <pc:picChg chg="del">
          <ac:chgData name="Guillaume DU MAS DE VEAUCOCOURS" userId="74239b4a-5a35-44a0-bd0f-090f9ae4e874" providerId="ADAL" clId="{C7D03288-4990-44FA-BC90-E3F026ED8EE3}" dt="2024-06-25T10:43:53.262" v="473" actId="478"/>
          <ac:picMkLst>
            <pc:docMk/>
            <pc:sldMk cId="3939608380" sldId="264"/>
            <ac:picMk id="2" creationId="{2901B6F6-26CF-AEAC-563A-7B9EEB0388C9}"/>
          </ac:picMkLst>
        </pc:picChg>
        <pc:picChg chg="del">
          <ac:chgData name="Guillaume DU MAS DE VEAUCOCOURS" userId="74239b4a-5a35-44a0-bd0f-090f9ae4e874" providerId="ADAL" clId="{C7D03288-4990-44FA-BC90-E3F026ED8EE3}" dt="2024-06-25T11:04:24.483" v="526" actId="478"/>
          <ac:picMkLst>
            <pc:docMk/>
            <pc:sldMk cId="3939608380" sldId="264"/>
            <ac:picMk id="24" creationId="{4CF93306-0587-E4A0-0F61-53CC42278739}"/>
          </ac:picMkLst>
        </pc:picChg>
        <pc:picChg chg="del">
          <ac:chgData name="Guillaume DU MAS DE VEAUCOCOURS" userId="74239b4a-5a35-44a0-bd0f-090f9ae4e874" providerId="ADAL" clId="{C7D03288-4990-44FA-BC90-E3F026ED8EE3}" dt="2024-06-25T11:04:25.828" v="527" actId="478"/>
          <ac:picMkLst>
            <pc:docMk/>
            <pc:sldMk cId="3939608380" sldId="264"/>
            <ac:picMk id="25" creationId="{9FB1FE78-03CB-E2CB-06D7-9E8F80254BAB}"/>
          </ac:picMkLst>
        </pc:picChg>
      </pc:sldChg>
      <pc:sldChg chg="addSp delSp modSp add del mod ord modTransition">
        <pc:chgData name="Guillaume DU MAS DE VEAUCOCOURS" userId="74239b4a-5a35-44a0-bd0f-090f9ae4e874" providerId="ADAL" clId="{C7D03288-4990-44FA-BC90-E3F026ED8EE3}" dt="2024-06-25T12:57:16.960" v="689" actId="47"/>
        <pc:sldMkLst>
          <pc:docMk/>
          <pc:sldMk cId="3735197956" sldId="265"/>
        </pc:sldMkLst>
        <pc:spChg chg="del">
          <ac:chgData name="Guillaume DU MAS DE VEAUCOCOURS" userId="74239b4a-5a35-44a0-bd0f-090f9ae4e874" providerId="ADAL" clId="{C7D03288-4990-44FA-BC90-E3F026ED8EE3}" dt="2024-06-25T11:01:59.844" v="499" actId="478"/>
          <ac:spMkLst>
            <pc:docMk/>
            <pc:sldMk cId="3735197956" sldId="265"/>
            <ac:spMk id="3" creationId="{56CC9787-34FC-A7D0-34C1-15811A9342CB}"/>
          </ac:spMkLst>
        </pc:spChg>
        <pc:spChg chg="add mod">
          <ac:chgData name="Guillaume DU MAS DE VEAUCOCOURS" userId="74239b4a-5a35-44a0-bd0f-090f9ae4e874" providerId="ADAL" clId="{C7D03288-4990-44FA-BC90-E3F026ED8EE3}" dt="2024-06-25T11:02:33.977" v="507" actId="1076"/>
          <ac:spMkLst>
            <pc:docMk/>
            <pc:sldMk cId="3735197956" sldId="265"/>
            <ac:spMk id="4" creationId="{486E8049-7FCD-A835-E7DB-7D32844C4311}"/>
          </ac:spMkLst>
        </pc:spChg>
        <pc:spChg chg="del">
          <ac:chgData name="Guillaume DU MAS DE VEAUCOCOURS" userId="74239b4a-5a35-44a0-bd0f-090f9ae4e874" providerId="ADAL" clId="{C7D03288-4990-44FA-BC90-E3F026ED8EE3}" dt="2024-06-25T11:05:25.509" v="534" actId="478"/>
          <ac:spMkLst>
            <pc:docMk/>
            <pc:sldMk cId="3735197956" sldId="265"/>
            <ac:spMk id="6" creationId="{66CD8A23-D6A6-3C70-2769-24BA532FB283}"/>
          </ac:spMkLst>
        </pc:spChg>
        <pc:spChg chg="add mod">
          <ac:chgData name="Guillaume DU MAS DE VEAUCOCOURS" userId="74239b4a-5a35-44a0-bd0f-090f9ae4e874" providerId="ADAL" clId="{C7D03288-4990-44FA-BC90-E3F026ED8EE3}" dt="2024-06-25T11:06:17.726" v="537" actId="1076"/>
          <ac:spMkLst>
            <pc:docMk/>
            <pc:sldMk cId="3735197956" sldId="265"/>
            <ac:spMk id="11" creationId="{4155801D-5E53-EE08-42EA-1F32EEAA7348}"/>
          </ac:spMkLst>
        </pc:spChg>
        <pc:picChg chg="add del mod">
          <ac:chgData name="Guillaume DU MAS DE VEAUCOCOURS" userId="74239b4a-5a35-44a0-bd0f-090f9ae4e874" providerId="ADAL" clId="{C7D03288-4990-44FA-BC90-E3F026ED8EE3}" dt="2024-06-25T12:56:20.472" v="680" actId="21"/>
          <ac:picMkLst>
            <pc:docMk/>
            <pc:sldMk cId="3735197956" sldId="265"/>
            <ac:picMk id="2" creationId="{8AAFCF08-449D-D277-C2EA-FD204D6DB37D}"/>
          </ac:picMkLst>
        </pc:picChg>
      </pc:sldChg>
      <pc:sldChg chg="addSp delSp modSp add mod modTransition">
        <pc:chgData name="Guillaume DU MAS DE VEAUCOCOURS" userId="74239b4a-5a35-44a0-bd0f-090f9ae4e874" providerId="ADAL" clId="{C7D03288-4990-44FA-BC90-E3F026ED8EE3}" dt="2024-06-25T13:33:09.535" v="1256" actId="20577"/>
        <pc:sldMkLst>
          <pc:docMk/>
          <pc:sldMk cId="3098840423" sldId="266"/>
        </pc:sldMkLst>
        <pc:spChg chg="add mod ord topLvl">
          <ac:chgData name="Guillaume DU MAS DE VEAUCOCOURS" userId="74239b4a-5a35-44a0-bd0f-090f9ae4e874" providerId="ADAL" clId="{C7D03288-4990-44FA-BC90-E3F026ED8EE3}" dt="2024-06-25T13:33:09.535" v="1256" actId="20577"/>
          <ac:spMkLst>
            <pc:docMk/>
            <pc:sldMk cId="3098840423" sldId="266"/>
            <ac:spMk id="3" creationId="{52D063F3-74C9-BE98-91B5-4612C5F880E8}"/>
          </ac:spMkLst>
        </pc:spChg>
        <pc:spChg chg="mod topLvl">
          <ac:chgData name="Guillaume DU MAS DE VEAUCOCOURS" userId="74239b4a-5a35-44a0-bd0f-090f9ae4e874" providerId="ADAL" clId="{C7D03288-4990-44FA-BC90-E3F026ED8EE3}" dt="2024-06-25T12:46:24.508" v="622" actId="1076"/>
          <ac:spMkLst>
            <pc:docMk/>
            <pc:sldMk cId="3098840423" sldId="266"/>
            <ac:spMk id="5" creationId="{BA102774-95E6-DC87-638A-3E4475481B2B}"/>
          </ac:spMkLst>
        </pc:spChg>
        <pc:spChg chg="mod topLvl">
          <ac:chgData name="Guillaume DU MAS DE VEAUCOCOURS" userId="74239b4a-5a35-44a0-bd0f-090f9ae4e874" providerId="ADAL" clId="{C7D03288-4990-44FA-BC90-E3F026ED8EE3}" dt="2024-06-25T12:45:59.249" v="621" actId="165"/>
          <ac:spMkLst>
            <pc:docMk/>
            <pc:sldMk cId="3098840423" sldId="266"/>
            <ac:spMk id="7" creationId="{EFA53235-9A46-52A7-A41D-3859273C1A88}"/>
          </ac:spMkLst>
        </pc:spChg>
        <pc:spChg chg="mod ord topLvl">
          <ac:chgData name="Guillaume DU MAS DE VEAUCOCOURS" userId="74239b4a-5a35-44a0-bd0f-090f9ae4e874" providerId="ADAL" clId="{C7D03288-4990-44FA-BC90-E3F026ED8EE3}" dt="2024-06-25T12:54:07.842" v="665" actId="171"/>
          <ac:spMkLst>
            <pc:docMk/>
            <pc:sldMk cId="3098840423" sldId="266"/>
            <ac:spMk id="9" creationId="{FD190D5D-99C5-1253-E78F-1AC0F17C91BA}"/>
          </ac:spMkLst>
        </pc:spChg>
        <pc:spChg chg="mod ord topLvl">
          <ac:chgData name="Guillaume DU MAS DE VEAUCOCOURS" userId="74239b4a-5a35-44a0-bd0f-090f9ae4e874" providerId="ADAL" clId="{C7D03288-4990-44FA-BC90-E3F026ED8EE3}" dt="2024-06-25T12:47:14.700" v="625" actId="14100"/>
          <ac:spMkLst>
            <pc:docMk/>
            <pc:sldMk cId="3098840423" sldId="266"/>
            <ac:spMk id="10" creationId="{367BAAE3-7A6E-ACB0-84D8-2540D795BE5A}"/>
          </ac:spMkLst>
        </pc:spChg>
        <pc:spChg chg="add mod">
          <ac:chgData name="Guillaume DU MAS DE VEAUCOCOURS" userId="74239b4a-5a35-44a0-bd0f-090f9ae4e874" providerId="ADAL" clId="{C7D03288-4990-44FA-BC90-E3F026ED8EE3}" dt="2024-06-25T12:50:09.340" v="632" actId="1076"/>
          <ac:spMkLst>
            <pc:docMk/>
            <pc:sldMk cId="3098840423" sldId="266"/>
            <ac:spMk id="12" creationId="{217E7754-B502-7387-5868-146E5A1C63E2}"/>
          </ac:spMkLst>
        </pc:spChg>
        <pc:spChg chg="mod ord topLvl">
          <ac:chgData name="Guillaume DU MAS DE VEAUCOCOURS" userId="74239b4a-5a35-44a0-bd0f-090f9ae4e874" providerId="ADAL" clId="{C7D03288-4990-44FA-BC90-E3F026ED8EE3}" dt="2024-06-25T12:45:59.249" v="621" actId="165"/>
          <ac:spMkLst>
            <pc:docMk/>
            <pc:sldMk cId="3098840423" sldId="266"/>
            <ac:spMk id="15" creationId="{B68D79B8-9A78-7EFD-8FD7-23F12F83B817}"/>
          </ac:spMkLst>
        </pc:spChg>
        <pc:spChg chg="mod topLvl">
          <ac:chgData name="Guillaume DU MAS DE VEAUCOCOURS" userId="74239b4a-5a35-44a0-bd0f-090f9ae4e874" providerId="ADAL" clId="{C7D03288-4990-44FA-BC90-E3F026ED8EE3}" dt="2024-06-25T12:46:35.522" v="624" actId="1076"/>
          <ac:spMkLst>
            <pc:docMk/>
            <pc:sldMk cId="3098840423" sldId="266"/>
            <ac:spMk id="22" creationId="{0BA106C7-6A0B-7B0B-2C89-F92006067425}"/>
          </ac:spMkLst>
        </pc:spChg>
        <pc:spChg chg="mod ord topLvl">
          <ac:chgData name="Guillaume DU MAS DE VEAUCOCOURS" userId="74239b4a-5a35-44a0-bd0f-090f9ae4e874" providerId="ADAL" clId="{C7D03288-4990-44FA-BC90-E3F026ED8EE3}" dt="2024-06-25T12:45:59.249" v="621" actId="165"/>
          <ac:spMkLst>
            <pc:docMk/>
            <pc:sldMk cId="3098840423" sldId="266"/>
            <ac:spMk id="23" creationId="{B6956C4E-F1DC-F550-353A-6D640F3FD1A2}"/>
          </ac:spMkLst>
        </pc:spChg>
        <pc:spChg chg="mod topLvl">
          <ac:chgData name="Guillaume DU MAS DE VEAUCOCOURS" userId="74239b4a-5a35-44a0-bd0f-090f9ae4e874" providerId="ADAL" clId="{C7D03288-4990-44FA-BC90-E3F026ED8EE3}" dt="2024-06-25T12:48:39.099" v="627" actId="1076"/>
          <ac:spMkLst>
            <pc:docMk/>
            <pc:sldMk cId="3098840423" sldId="266"/>
            <ac:spMk id="26" creationId="{DDBACEA7-E17E-45EC-93E1-4DADA2433CB0}"/>
          </ac:spMkLst>
        </pc:spChg>
        <pc:grpChg chg="add del mod">
          <ac:chgData name="Guillaume DU MAS DE VEAUCOCOURS" userId="74239b4a-5a35-44a0-bd0f-090f9ae4e874" providerId="ADAL" clId="{C7D03288-4990-44FA-BC90-E3F026ED8EE3}" dt="2024-06-25T12:42:14.404" v="604" actId="165"/>
          <ac:grpSpMkLst>
            <pc:docMk/>
            <pc:sldMk cId="3098840423" sldId="266"/>
            <ac:grpSpMk id="4" creationId="{5A8D528D-20FE-8DCC-B0B1-C107512F8907}"/>
          </ac:grpSpMkLst>
        </pc:grpChg>
        <pc:grpChg chg="del mod topLvl">
          <ac:chgData name="Guillaume DU MAS DE VEAUCOCOURS" userId="74239b4a-5a35-44a0-bd0f-090f9ae4e874" providerId="ADAL" clId="{C7D03288-4990-44FA-BC90-E3F026ED8EE3}" dt="2024-06-25T12:42:35.828" v="608" actId="165"/>
          <ac:grpSpMkLst>
            <pc:docMk/>
            <pc:sldMk cId="3098840423" sldId="266"/>
            <ac:grpSpMk id="8" creationId="{8FFC0FC3-D3BB-FF44-AD5C-AE1A068D7A42}"/>
          </ac:grpSpMkLst>
        </pc:grpChg>
        <pc:grpChg chg="add del mod">
          <ac:chgData name="Guillaume DU MAS DE VEAUCOCOURS" userId="74239b4a-5a35-44a0-bd0f-090f9ae4e874" providerId="ADAL" clId="{C7D03288-4990-44FA-BC90-E3F026ED8EE3}" dt="2024-06-25T12:45:59.249" v="621" actId="165"/>
          <ac:grpSpMkLst>
            <pc:docMk/>
            <pc:sldMk cId="3098840423" sldId="266"/>
            <ac:grpSpMk id="11" creationId="{9189DED3-1E65-ED38-7F65-2B9451385AD9}"/>
          </ac:grpSpMkLst>
        </pc:grpChg>
        <pc:picChg chg="del">
          <ac:chgData name="Guillaume DU MAS DE VEAUCOCOURS" userId="74239b4a-5a35-44a0-bd0f-090f9ae4e874" providerId="ADAL" clId="{C7D03288-4990-44FA-BC90-E3F026ED8EE3}" dt="2024-06-25T12:38:46.817" v="587" actId="478"/>
          <ac:picMkLst>
            <pc:docMk/>
            <pc:sldMk cId="3098840423" sldId="266"/>
            <ac:picMk id="2" creationId="{BBFF27E4-8523-C43C-BF60-2A722E226BE7}"/>
          </ac:picMkLst>
        </pc:picChg>
        <pc:picChg chg="add mod ord topLvl">
          <ac:chgData name="Guillaume DU MAS DE VEAUCOCOURS" userId="74239b4a-5a35-44a0-bd0f-090f9ae4e874" providerId="ADAL" clId="{C7D03288-4990-44FA-BC90-E3F026ED8EE3}" dt="2024-06-25T12:45:59.249" v="621" actId="165"/>
          <ac:picMkLst>
            <pc:docMk/>
            <pc:sldMk cId="3098840423" sldId="266"/>
            <ac:picMk id="6" creationId="{D546849B-3B45-49C7-7B8F-50A59B5CF9C3}"/>
          </ac:picMkLst>
        </pc:picChg>
        <pc:picChg chg="mod ord topLvl">
          <ac:chgData name="Guillaume DU MAS DE VEAUCOCOURS" userId="74239b4a-5a35-44a0-bd0f-090f9ae4e874" providerId="ADAL" clId="{C7D03288-4990-44FA-BC90-E3F026ED8EE3}" dt="2024-06-25T12:45:59.249" v="621" actId="165"/>
          <ac:picMkLst>
            <pc:docMk/>
            <pc:sldMk cId="3098840423" sldId="266"/>
            <ac:picMk id="24" creationId="{4CF93306-0587-E4A0-0F61-53CC42278739}"/>
          </ac:picMkLst>
        </pc:picChg>
        <pc:picChg chg="mod ord topLvl">
          <ac:chgData name="Guillaume DU MAS DE VEAUCOCOURS" userId="74239b4a-5a35-44a0-bd0f-090f9ae4e874" providerId="ADAL" clId="{C7D03288-4990-44FA-BC90-E3F026ED8EE3}" dt="2024-06-25T12:45:59.249" v="621" actId="165"/>
          <ac:picMkLst>
            <pc:docMk/>
            <pc:sldMk cId="3098840423" sldId="266"/>
            <ac:picMk id="25" creationId="{9FB1FE78-03CB-E2CB-06D7-9E8F80254BAB}"/>
          </ac:picMkLst>
        </pc:picChg>
      </pc:sldChg>
      <pc:sldChg chg="addSp delSp modSp add mod modTransition">
        <pc:chgData name="Guillaume DU MAS DE VEAUCOCOURS" userId="74239b4a-5a35-44a0-bd0f-090f9ae4e874" providerId="ADAL" clId="{C7D03288-4990-44FA-BC90-E3F026ED8EE3}" dt="2024-06-25T13:01:13.978" v="710" actId="1076"/>
        <pc:sldMkLst>
          <pc:docMk/>
          <pc:sldMk cId="763285207" sldId="267"/>
        </pc:sldMkLst>
        <pc:spChg chg="del">
          <ac:chgData name="Guillaume DU MAS DE VEAUCOCOURS" userId="74239b4a-5a35-44a0-bd0f-090f9ae4e874" providerId="ADAL" clId="{C7D03288-4990-44FA-BC90-E3F026ED8EE3}" dt="2024-06-25T12:50:36.673" v="636" actId="478"/>
          <ac:spMkLst>
            <pc:docMk/>
            <pc:sldMk cId="763285207" sldId="267"/>
            <ac:spMk id="3" creationId="{52D063F3-74C9-BE98-91B5-4612C5F880E8}"/>
          </ac:spMkLst>
        </pc:spChg>
        <pc:spChg chg="mod">
          <ac:chgData name="Guillaume DU MAS DE VEAUCOCOURS" userId="74239b4a-5a35-44a0-bd0f-090f9ae4e874" providerId="ADAL" clId="{C7D03288-4990-44FA-BC90-E3F026ED8EE3}" dt="2024-06-25T13:01:13.978" v="710" actId="1076"/>
          <ac:spMkLst>
            <pc:docMk/>
            <pc:sldMk cId="763285207" sldId="267"/>
            <ac:spMk id="12" creationId="{217E7754-B502-7387-5868-146E5A1C63E2}"/>
          </ac:spMkLst>
        </pc:spChg>
        <pc:spChg chg="mod">
          <ac:chgData name="Guillaume DU MAS DE VEAUCOCOURS" userId="74239b4a-5a35-44a0-bd0f-090f9ae4e874" providerId="ADAL" clId="{C7D03288-4990-44FA-BC90-E3F026ED8EE3}" dt="2024-06-25T12:50:53.250" v="639" actId="1076"/>
          <ac:spMkLst>
            <pc:docMk/>
            <pc:sldMk cId="763285207" sldId="267"/>
            <ac:spMk id="26" creationId="{DDBACEA7-E17E-45EC-93E1-4DADA2433CB0}"/>
          </ac:spMkLst>
        </pc:spChg>
        <pc:picChg chg="add mod">
          <ac:chgData name="Guillaume DU MAS DE VEAUCOCOURS" userId="74239b4a-5a35-44a0-bd0f-090f9ae4e874" providerId="ADAL" clId="{C7D03288-4990-44FA-BC90-E3F026ED8EE3}" dt="2024-06-25T12:50:37.645" v="637"/>
          <ac:picMkLst>
            <pc:docMk/>
            <pc:sldMk cId="763285207" sldId="267"/>
            <ac:picMk id="2" creationId="{2901B6F6-26CF-AEAC-563A-7B9EEB0388C9}"/>
          </ac:picMkLst>
        </pc:picChg>
      </pc:sldChg>
      <pc:sldChg chg="addSp delSp modSp add mod modTransition">
        <pc:chgData name="Guillaume DU MAS DE VEAUCOCOURS" userId="74239b4a-5a35-44a0-bd0f-090f9ae4e874" providerId="ADAL" clId="{C7D03288-4990-44FA-BC90-E3F026ED8EE3}" dt="2024-06-25T13:36:32.833" v="1270" actId="1076"/>
        <pc:sldMkLst>
          <pc:docMk/>
          <pc:sldMk cId="427245335" sldId="268"/>
        </pc:sldMkLst>
        <pc:spChg chg="add mod">
          <ac:chgData name="Guillaume DU MAS DE VEAUCOCOURS" userId="74239b4a-5a35-44a0-bd0f-090f9ae4e874" providerId="ADAL" clId="{C7D03288-4990-44FA-BC90-E3F026ED8EE3}" dt="2024-06-25T12:53:05.143" v="649"/>
          <ac:spMkLst>
            <pc:docMk/>
            <pc:sldMk cId="427245335" sldId="268"/>
            <ac:spMk id="3" creationId="{EB71340E-74C0-BF37-9327-A4E6B15FAE37}"/>
          </ac:spMkLst>
        </pc:spChg>
        <pc:spChg chg="add del mod">
          <ac:chgData name="Guillaume DU MAS DE VEAUCOCOURS" userId="74239b4a-5a35-44a0-bd0f-090f9ae4e874" providerId="ADAL" clId="{C7D03288-4990-44FA-BC90-E3F026ED8EE3}" dt="2024-06-25T12:53:50.520" v="660" actId="478"/>
          <ac:spMkLst>
            <pc:docMk/>
            <pc:sldMk cId="427245335" sldId="268"/>
            <ac:spMk id="4" creationId="{D48EB216-250F-07CA-F879-69D57A7A3724}"/>
          </ac:spMkLst>
        </pc:spChg>
        <pc:spChg chg="add mod">
          <ac:chgData name="Guillaume DU MAS DE VEAUCOCOURS" userId="74239b4a-5a35-44a0-bd0f-090f9ae4e874" providerId="ADAL" clId="{C7D03288-4990-44FA-BC90-E3F026ED8EE3}" dt="2024-06-25T12:58:14.943" v="692" actId="1076"/>
          <ac:spMkLst>
            <pc:docMk/>
            <pc:sldMk cId="427245335" sldId="268"/>
            <ac:spMk id="11" creationId="{EC5D7DA5-C2DA-5F27-A257-F99F40B2B60E}"/>
          </ac:spMkLst>
        </pc:spChg>
        <pc:spChg chg="del">
          <ac:chgData name="Guillaume DU MAS DE VEAUCOCOURS" userId="74239b4a-5a35-44a0-bd0f-090f9ae4e874" providerId="ADAL" clId="{C7D03288-4990-44FA-BC90-E3F026ED8EE3}" dt="2024-06-25T12:53:36.888" v="657" actId="478"/>
          <ac:spMkLst>
            <pc:docMk/>
            <pc:sldMk cId="427245335" sldId="268"/>
            <ac:spMk id="12" creationId="{217E7754-B502-7387-5868-146E5A1C63E2}"/>
          </ac:spMkLst>
        </pc:spChg>
        <pc:spChg chg="add mod">
          <ac:chgData name="Guillaume DU MAS DE VEAUCOCOURS" userId="74239b4a-5a35-44a0-bd0f-090f9ae4e874" providerId="ADAL" clId="{C7D03288-4990-44FA-BC90-E3F026ED8EE3}" dt="2024-06-25T13:36:32.833" v="1270" actId="1076"/>
          <ac:spMkLst>
            <pc:docMk/>
            <pc:sldMk cId="427245335" sldId="268"/>
            <ac:spMk id="13" creationId="{A055E602-A5F8-E94C-3988-95A05D2B6806}"/>
          </ac:spMkLst>
        </pc:spChg>
        <pc:spChg chg="add mod">
          <ac:chgData name="Guillaume DU MAS DE VEAUCOCOURS" userId="74239b4a-5a35-44a0-bd0f-090f9ae4e874" providerId="ADAL" clId="{C7D03288-4990-44FA-BC90-E3F026ED8EE3}" dt="2024-06-25T12:58:42.818" v="695" actId="255"/>
          <ac:spMkLst>
            <pc:docMk/>
            <pc:sldMk cId="427245335" sldId="268"/>
            <ac:spMk id="14" creationId="{CF870825-3073-3DD6-0177-33832FCFD97A}"/>
          </ac:spMkLst>
        </pc:spChg>
        <pc:spChg chg="add del mod">
          <ac:chgData name="Guillaume DU MAS DE VEAUCOCOURS" userId="74239b4a-5a35-44a0-bd0f-090f9ae4e874" providerId="ADAL" clId="{C7D03288-4990-44FA-BC90-E3F026ED8EE3}" dt="2024-06-25T13:01:03.113" v="708" actId="1076"/>
          <ac:spMkLst>
            <pc:docMk/>
            <pc:sldMk cId="427245335" sldId="268"/>
            <ac:spMk id="26" creationId="{DDBACEA7-E17E-45EC-93E1-4DADA2433CB0}"/>
          </ac:spMkLst>
        </pc:spChg>
        <pc:picChg chg="add del">
          <ac:chgData name="Guillaume DU MAS DE VEAUCOCOURS" userId="74239b4a-5a35-44a0-bd0f-090f9ae4e874" providerId="ADAL" clId="{C7D03288-4990-44FA-BC90-E3F026ED8EE3}" dt="2024-06-25T12:53:16.273" v="652" actId="478"/>
          <ac:picMkLst>
            <pc:docMk/>
            <pc:sldMk cId="427245335" sldId="268"/>
            <ac:picMk id="2" creationId="{2901B6F6-26CF-AEAC-563A-7B9EEB0388C9}"/>
          </ac:picMkLst>
        </pc:picChg>
      </pc:sldChg>
      <pc:sldChg chg="addSp delSp modSp add mod modTransition">
        <pc:chgData name="Guillaume DU MAS DE VEAUCOCOURS" userId="74239b4a-5a35-44a0-bd0f-090f9ae4e874" providerId="ADAL" clId="{C7D03288-4990-44FA-BC90-E3F026ED8EE3}" dt="2024-06-25T13:03:14" v="716"/>
        <pc:sldMkLst>
          <pc:docMk/>
          <pc:sldMk cId="852054945" sldId="269"/>
        </pc:sldMkLst>
        <pc:spChg chg="add del mod">
          <ac:chgData name="Guillaume DU MAS DE VEAUCOCOURS" userId="74239b4a-5a35-44a0-bd0f-090f9ae4e874" providerId="ADAL" clId="{C7D03288-4990-44FA-BC90-E3F026ED8EE3}" dt="2024-06-25T13:03:13.562" v="715" actId="478"/>
          <ac:spMkLst>
            <pc:docMk/>
            <pc:sldMk cId="852054945" sldId="269"/>
            <ac:spMk id="3" creationId="{95466B79-1F93-437F-3A23-4C96AFE5D787}"/>
          </ac:spMkLst>
        </pc:spChg>
        <pc:spChg chg="add mod">
          <ac:chgData name="Guillaume DU MAS DE VEAUCOCOURS" userId="74239b4a-5a35-44a0-bd0f-090f9ae4e874" providerId="ADAL" clId="{C7D03288-4990-44FA-BC90-E3F026ED8EE3}" dt="2024-06-25T13:03:14" v="716"/>
          <ac:spMkLst>
            <pc:docMk/>
            <pc:sldMk cId="852054945" sldId="269"/>
            <ac:spMk id="4" creationId="{26BC533F-BD46-EFA2-C888-D88C40C71AE7}"/>
          </ac:spMkLst>
        </pc:spChg>
        <pc:spChg chg="del">
          <ac:chgData name="Guillaume DU MAS DE VEAUCOCOURS" userId="74239b4a-5a35-44a0-bd0f-090f9ae4e874" providerId="ADAL" clId="{C7D03288-4990-44FA-BC90-E3F026ED8EE3}" dt="2024-06-25T12:56:14.058" v="678" actId="478"/>
          <ac:spMkLst>
            <pc:docMk/>
            <pc:sldMk cId="852054945" sldId="269"/>
            <ac:spMk id="11" creationId="{EC5D7DA5-C2DA-5F27-A257-F99F40B2B60E}"/>
          </ac:spMkLst>
        </pc:spChg>
        <pc:spChg chg="mod">
          <ac:chgData name="Guillaume DU MAS DE VEAUCOCOURS" userId="74239b4a-5a35-44a0-bd0f-090f9ae4e874" providerId="ADAL" clId="{C7D03288-4990-44FA-BC90-E3F026ED8EE3}" dt="2024-06-25T13:02:53.243" v="714" actId="1076"/>
          <ac:spMkLst>
            <pc:docMk/>
            <pc:sldMk cId="852054945" sldId="269"/>
            <ac:spMk id="13" creationId="{A055E602-A5F8-E94C-3988-95A05D2B6806}"/>
          </ac:spMkLst>
        </pc:spChg>
        <pc:spChg chg="del">
          <ac:chgData name="Guillaume DU MAS DE VEAUCOCOURS" userId="74239b4a-5a35-44a0-bd0f-090f9ae4e874" providerId="ADAL" clId="{C7D03288-4990-44FA-BC90-E3F026ED8EE3}" dt="2024-06-25T12:56:01.628" v="677" actId="478"/>
          <ac:spMkLst>
            <pc:docMk/>
            <pc:sldMk cId="852054945" sldId="269"/>
            <ac:spMk id="26" creationId="{DDBACEA7-E17E-45EC-93E1-4DADA2433CB0}"/>
          </ac:spMkLst>
        </pc:spChg>
        <pc:picChg chg="add mod">
          <ac:chgData name="Guillaume DU MAS DE VEAUCOCOURS" userId="74239b4a-5a35-44a0-bd0f-090f9ae4e874" providerId="ADAL" clId="{C7D03288-4990-44FA-BC90-E3F026ED8EE3}" dt="2024-06-25T12:56:54.094" v="686" actId="1076"/>
          <ac:picMkLst>
            <pc:docMk/>
            <pc:sldMk cId="852054945" sldId="269"/>
            <ac:picMk id="2" creationId="{8AAFCF08-449D-D277-C2EA-FD204D6DB37D}"/>
          </ac:picMkLst>
        </pc:picChg>
      </pc:sldChg>
      <pc:sldChg chg="addSp modSp add mod ord">
        <pc:chgData name="Guillaume DU MAS DE VEAUCOCOURS" userId="74239b4a-5a35-44a0-bd0f-090f9ae4e874" providerId="ADAL" clId="{C7D03288-4990-44FA-BC90-E3F026ED8EE3}" dt="2024-06-25T13:06:58.737" v="726" actId="207"/>
        <pc:sldMkLst>
          <pc:docMk/>
          <pc:sldMk cId="2674735042" sldId="270"/>
        </pc:sldMkLst>
        <pc:spChg chg="add mod">
          <ac:chgData name="Guillaume DU MAS DE VEAUCOCOURS" userId="74239b4a-5a35-44a0-bd0f-090f9ae4e874" providerId="ADAL" clId="{C7D03288-4990-44FA-BC90-E3F026ED8EE3}" dt="2024-06-25T13:06:28.952" v="721"/>
          <ac:spMkLst>
            <pc:docMk/>
            <pc:sldMk cId="2674735042" sldId="270"/>
            <ac:spMk id="2" creationId="{A64124C1-5CF4-54B9-F84E-E989DFA25DEA}"/>
          </ac:spMkLst>
        </pc:spChg>
        <pc:spChg chg="add mod">
          <ac:chgData name="Guillaume DU MAS DE VEAUCOCOURS" userId="74239b4a-5a35-44a0-bd0f-090f9ae4e874" providerId="ADAL" clId="{C7D03288-4990-44FA-BC90-E3F026ED8EE3}" dt="2024-06-25T13:06:32.080" v="722"/>
          <ac:spMkLst>
            <pc:docMk/>
            <pc:sldMk cId="2674735042" sldId="270"/>
            <ac:spMk id="3" creationId="{5AC7BF8C-4C1A-9002-8579-C9CBD7F872E8}"/>
          </ac:spMkLst>
        </pc:spChg>
        <pc:spChg chg="mod">
          <ac:chgData name="Guillaume DU MAS DE VEAUCOCOURS" userId="74239b4a-5a35-44a0-bd0f-090f9ae4e874" providerId="ADAL" clId="{C7D03288-4990-44FA-BC90-E3F026ED8EE3}" dt="2024-06-25T13:06:58.737" v="726" actId="207"/>
          <ac:spMkLst>
            <pc:docMk/>
            <pc:sldMk cId="2674735042" sldId="270"/>
            <ac:spMk id="11" creationId="{EC5D7DA5-C2DA-5F27-A257-F99F40B2B60E}"/>
          </ac:spMkLst>
        </pc:spChg>
        <pc:spChg chg="mod">
          <ac:chgData name="Guillaume DU MAS DE VEAUCOCOURS" userId="74239b4a-5a35-44a0-bd0f-090f9ae4e874" providerId="ADAL" clId="{C7D03288-4990-44FA-BC90-E3F026ED8EE3}" dt="2024-06-25T13:06:46.837" v="724" actId="14100"/>
          <ac:spMkLst>
            <pc:docMk/>
            <pc:sldMk cId="2674735042" sldId="270"/>
            <ac:spMk id="14" creationId="{CF870825-3073-3DD6-0177-33832FCFD97A}"/>
          </ac:spMkLst>
        </pc:spChg>
      </pc:sldChg>
      <pc:sldChg chg="add del ord modTransition">
        <pc:chgData name="Guillaume DU MAS DE VEAUCOCOURS" userId="74239b4a-5a35-44a0-bd0f-090f9ae4e874" providerId="ADAL" clId="{C7D03288-4990-44FA-BC90-E3F026ED8EE3}" dt="2024-06-25T13:05:36.750" v="717" actId="47"/>
        <pc:sldMkLst>
          <pc:docMk/>
          <pc:sldMk cId="2844688330" sldId="270"/>
        </pc:sldMkLst>
      </pc:sldChg>
      <pc:sldChg chg="add del">
        <pc:chgData name="Guillaume DU MAS DE VEAUCOCOURS" userId="74239b4a-5a35-44a0-bd0f-090f9ae4e874" providerId="ADAL" clId="{C7D03288-4990-44FA-BC90-E3F026ED8EE3}" dt="2024-06-25T12:58:57.361" v="696" actId="2696"/>
        <pc:sldMkLst>
          <pc:docMk/>
          <pc:sldMk cId="3053222991" sldId="270"/>
        </pc:sldMkLst>
      </pc:sldChg>
      <pc:sldChg chg="addSp delSp modSp add mod ord">
        <pc:chgData name="Guillaume DU MAS DE VEAUCOCOURS" userId="74239b4a-5a35-44a0-bd0f-090f9ae4e874" providerId="ADAL" clId="{C7D03288-4990-44FA-BC90-E3F026ED8EE3}" dt="2024-06-25T13:08:03.042" v="739" actId="1076"/>
        <pc:sldMkLst>
          <pc:docMk/>
          <pc:sldMk cId="841571212" sldId="271"/>
        </pc:sldMkLst>
        <pc:picChg chg="add del mod">
          <ac:chgData name="Guillaume DU MAS DE VEAUCOCOURS" userId="74239b4a-5a35-44a0-bd0f-090f9ae4e874" providerId="ADAL" clId="{C7D03288-4990-44FA-BC90-E3F026ED8EE3}" dt="2024-06-25T13:07:51.410" v="737" actId="478"/>
          <ac:picMkLst>
            <pc:docMk/>
            <pc:sldMk cId="841571212" sldId="271"/>
            <ac:picMk id="2" creationId="{8AAFCF08-449D-D277-C2EA-FD204D6DB37D}"/>
          </ac:picMkLst>
        </pc:picChg>
        <pc:picChg chg="add mod">
          <ac:chgData name="Guillaume DU MAS DE VEAUCOCOURS" userId="74239b4a-5a35-44a0-bd0f-090f9ae4e874" providerId="ADAL" clId="{C7D03288-4990-44FA-BC90-E3F026ED8EE3}" dt="2024-06-25T13:08:03.042" v="739" actId="1076"/>
          <ac:picMkLst>
            <pc:docMk/>
            <pc:sldMk cId="841571212" sldId="271"/>
            <ac:picMk id="3" creationId="{F7F0F904-CD78-80C6-6490-82BA4D3B841B}"/>
          </ac:picMkLst>
        </pc:picChg>
      </pc:sldChg>
      <pc:sldChg chg="modSp add mod ord">
        <pc:chgData name="Guillaume DU MAS DE VEAUCOCOURS" userId="74239b4a-5a35-44a0-bd0f-090f9ae4e874" providerId="ADAL" clId="{C7D03288-4990-44FA-BC90-E3F026ED8EE3}" dt="2024-06-25T13:11:27.905" v="775" actId="207"/>
        <pc:sldMkLst>
          <pc:docMk/>
          <pc:sldMk cId="3762605470" sldId="272"/>
        </pc:sldMkLst>
        <pc:spChg chg="mod">
          <ac:chgData name="Guillaume DU MAS DE VEAUCOCOURS" userId="74239b4a-5a35-44a0-bd0f-090f9ae4e874" providerId="ADAL" clId="{C7D03288-4990-44FA-BC90-E3F026ED8EE3}" dt="2024-06-25T13:11:27.905" v="775" actId="207"/>
          <ac:spMkLst>
            <pc:docMk/>
            <pc:sldMk cId="3762605470" sldId="272"/>
            <ac:spMk id="11" creationId="{EC5D7DA5-C2DA-5F27-A257-F99F40B2B60E}"/>
          </ac:spMkLst>
        </pc:spChg>
        <pc:spChg chg="mod">
          <ac:chgData name="Guillaume DU MAS DE VEAUCOCOURS" userId="74239b4a-5a35-44a0-bd0f-090f9ae4e874" providerId="ADAL" clId="{C7D03288-4990-44FA-BC90-E3F026ED8EE3}" dt="2024-06-25T13:11:13.986" v="773" actId="20577"/>
          <ac:spMkLst>
            <pc:docMk/>
            <pc:sldMk cId="3762605470" sldId="272"/>
            <ac:spMk id="14" creationId="{CF870825-3073-3DD6-0177-33832FCFD97A}"/>
          </ac:spMkLst>
        </pc:spChg>
      </pc:sldChg>
      <pc:sldChg chg="addSp delSp modSp add mod ord">
        <pc:chgData name="Guillaume DU MAS DE VEAUCOCOURS" userId="74239b4a-5a35-44a0-bd0f-090f9ae4e874" providerId="ADAL" clId="{C7D03288-4990-44FA-BC90-E3F026ED8EE3}" dt="2024-06-25T13:12:08.482" v="785" actId="14100"/>
        <pc:sldMkLst>
          <pc:docMk/>
          <pc:sldMk cId="371825149" sldId="273"/>
        </pc:sldMkLst>
        <pc:picChg chg="add mod">
          <ac:chgData name="Guillaume DU MAS DE VEAUCOCOURS" userId="74239b4a-5a35-44a0-bd0f-090f9ae4e874" providerId="ADAL" clId="{C7D03288-4990-44FA-BC90-E3F026ED8EE3}" dt="2024-06-25T13:12:08.482" v="785" actId="14100"/>
          <ac:picMkLst>
            <pc:docMk/>
            <pc:sldMk cId="371825149" sldId="273"/>
            <ac:picMk id="2" creationId="{3C384234-D4B2-F527-871C-07571BD497A6}"/>
          </ac:picMkLst>
        </pc:picChg>
        <pc:picChg chg="del">
          <ac:chgData name="Guillaume DU MAS DE VEAUCOCOURS" userId="74239b4a-5a35-44a0-bd0f-090f9ae4e874" providerId="ADAL" clId="{C7D03288-4990-44FA-BC90-E3F026ED8EE3}" dt="2024-06-25T13:11:49.841" v="779" actId="478"/>
          <ac:picMkLst>
            <pc:docMk/>
            <pc:sldMk cId="371825149" sldId="273"/>
            <ac:picMk id="3" creationId="{F7F0F904-CD78-80C6-6490-82BA4D3B841B}"/>
          </ac:picMkLst>
        </pc:picChg>
      </pc:sldChg>
      <pc:sldChg chg="modSp add mod ord">
        <pc:chgData name="Guillaume DU MAS DE VEAUCOCOURS" userId="74239b4a-5a35-44a0-bd0f-090f9ae4e874" providerId="ADAL" clId="{C7D03288-4990-44FA-BC90-E3F026ED8EE3}" dt="2024-06-25T13:12:56.803" v="818" actId="207"/>
        <pc:sldMkLst>
          <pc:docMk/>
          <pc:sldMk cId="3228705913" sldId="274"/>
        </pc:sldMkLst>
        <pc:spChg chg="mod">
          <ac:chgData name="Guillaume DU MAS DE VEAUCOCOURS" userId="74239b4a-5a35-44a0-bd0f-090f9ae4e874" providerId="ADAL" clId="{C7D03288-4990-44FA-BC90-E3F026ED8EE3}" dt="2024-06-25T13:12:56.803" v="818" actId="207"/>
          <ac:spMkLst>
            <pc:docMk/>
            <pc:sldMk cId="3228705913" sldId="274"/>
            <ac:spMk id="11" creationId="{EC5D7DA5-C2DA-5F27-A257-F99F40B2B60E}"/>
          </ac:spMkLst>
        </pc:spChg>
        <pc:spChg chg="mod">
          <ac:chgData name="Guillaume DU MAS DE VEAUCOCOURS" userId="74239b4a-5a35-44a0-bd0f-090f9ae4e874" providerId="ADAL" clId="{C7D03288-4990-44FA-BC90-E3F026ED8EE3}" dt="2024-06-25T13:12:48.611" v="816" actId="20577"/>
          <ac:spMkLst>
            <pc:docMk/>
            <pc:sldMk cId="3228705913" sldId="274"/>
            <ac:spMk id="14" creationId="{CF870825-3073-3DD6-0177-33832FCFD97A}"/>
          </ac:spMkLst>
        </pc:spChg>
      </pc:sldChg>
      <pc:sldChg chg="addSp delSp modSp add mod ord">
        <pc:chgData name="Guillaume DU MAS DE VEAUCOCOURS" userId="74239b4a-5a35-44a0-bd0f-090f9ae4e874" providerId="ADAL" clId="{C7D03288-4990-44FA-BC90-E3F026ED8EE3}" dt="2024-06-25T13:14:57.879" v="836"/>
        <pc:sldMkLst>
          <pc:docMk/>
          <pc:sldMk cId="2553694240" sldId="275"/>
        </pc:sldMkLst>
        <pc:spChg chg="del">
          <ac:chgData name="Guillaume DU MAS DE VEAUCOCOURS" userId="74239b4a-5a35-44a0-bd0f-090f9ae4e874" providerId="ADAL" clId="{C7D03288-4990-44FA-BC90-E3F026ED8EE3}" dt="2024-06-25T13:14:48.727" v="835" actId="478"/>
          <ac:spMkLst>
            <pc:docMk/>
            <pc:sldMk cId="2553694240" sldId="275"/>
            <ac:spMk id="4" creationId="{26BC533F-BD46-EFA2-C888-D88C40C71AE7}"/>
          </ac:spMkLst>
        </pc:spChg>
        <pc:spChg chg="add mod">
          <ac:chgData name="Guillaume DU MAS DE VEAUCOCOURS" userId="74239b4a-5a35-44a0-bd0f-090f9ae4e874" providerId="ADAL" clId="{C7D03288-4990-44FA-BC90-E3F026ED8EE3}" dt="2024-06-25T13:14:57.879" v="836"/>
          <ac:spMkLst>
            <pc:docMk/>
            <pc:sldMk cId="2553694240" sldId="275"/>
            <ac:spMk id="8" creationId="{D454FA62-5E1F-1B19-7586-D53F1DDCEBD3}"/>
          </ac:spMkLst>
        </pc:spChg>
        <pc:picChg chg="del">
          <ac:chgData name="Guillaume DU MAS DE VEAUCOCOURS" userId="74239b4a-5a35-44a0-bd0f-090f9ae4e874" providerId="ADAL" clId="{C7D03288-4990-44FA-BC90-E3F026ED8EE3}" dt="2024-06-25T13:13:17.327" v="822" actId="478"/>
          <ac:picMkLst>
            <pc:docMk/>
            <pc:sldMk cId="2553694240" sldId="275"/>
            <ac:picMk id="2" creationId="{3C384234-D4B2-F527-871C-07571BD497A6}"/>
          </ac:picMkLst>
        </pc:picChg>
        <pc:picChg chg="add mod">
          <ac:chgData name="Guillaume DU MAS DE VEAUCOCOURS" userId="74239b4a-5a35-44a0-bd0f-090f9ae4e874" providerId="ADAL" clId="{C7D03288-4990-44FA-BC90-E3F026ED8EE3}" dt="2024-06-25T13:13:36.553" v="829" actId="1076"/>
          <ac:picMkLst>
            <pc:docMk/>
            <pc:sldMk cId="2553694240" sldId="275"/>
            <ac:picMk id="3" creationId="{C6B30B51-F786-7F67-2FB0-3B41F5AFF4A5}"/>
          </ac:picMkLst>
        </pc:picChg>
      </pc:sldChg>
      <pc:sldChg chg="addSp delSp modSp add mod">
        <pc:chgData name="Guillaume DU MAS DE VEAUCOCOURS" userId="74239b4a-5a35-44a0-bd0f-090f9ae4e874" providerId="ADAL" clId="{C7D03288-4990-44FA-BC90-E3F026ED8EE3}" dt="2024-06-25T13:14:44.163" v="834" actId="1076"/>
        <pc:sldMkLst>
          <pc:docMk/>
          <pc:sldMk cId="3648790003" sldId="276"/>
        </pc:sldMkLst>
        <pc:picChg chg="add mod">
          <ac:chgData name="Guillaume DU MAS DE VEAUCOCOURS" userId="74239b4a-5a35-44a0-bd0f-090f9ae4e874" providerId="ADAL" clId="{C7D03288-4990-44FA-BC90-E3F026ED8EE3}" dt="2024-06-25T13:14:44.163" v="834" actId="1076"/>
          <ac:picMkLst>
            <pc:docMk/>
            <pc:sldMk cId="3648790003" sldId="276"/>
            <ac:picMk id="2" creationId="{BF26AFBD-700A-19B5-44FB-15F9BF0EE284}"/>
          </ac:picMkLst>
        </pc:picChg>
        <pc:picChg chg="del">
          <ac:chgData name="Guillaume DU MAS DE VEAUCOCOURS" userId="74239b4a-5a35-44a0-bd0f-090f9ae4e874" providerId="ADAL" clId="{C7D03288-4990-44FA-BC90-E3F026ED8EE3}" dt="2024-06-25T13:14:35.332" v="831" actId="478"/>
          <ac:picMkLst>
            <pc:docMk/>
            <pc:sldMk cId="3648790003" sldId="276"/>
            <ac:picMk id="3" creationId="{C6B30B51-F786-7F67-2FB0-3B41F5AFF4A5}"/>
          </ac:picMkLst>
        </pc:picChg>
      </pc:sldChg>
      <pc:sldChg chg="modSp add mod ord">
        <pc:chgData name="Guillaume DU MAS DE VEAUCOCOURS" userId="74239b4a-5a35-44a0-bd0f-090f9ae4e874" providerId="ADAL" clId="{C7D03288-4990-44FA-BC90-E3F026ED8EE3}" dt="2024-06-25T13:16:15.291" v="857" actId="207"/>
        <pc:sldMkLst>
          <pc:docMk/>
          <pc:sldMk cId="3883980021" sldId="277"/>
        </pc:sldMkLst>
        <pc:spChg chg="mod">
          <ac:chgData name="Guillaume DU MAS DE VEAUCOCOURS" userId="74239b4a-5a35-44a0-bd0f-090f9ae4e874" providerId="ADAL" clId="{C7D03288-4990-44FA-BC90-E3F026ED8EE3}" dt="2024-06-25T13:16:15.291" v="857" actId="207"/>
          <ac:spMkLst>
            <pc:docMk/>
            <pc:sldMk cId="3883980021" sldId="277"/>
            <ac:spMk id="11" creationId="{EC5D7DA5-C2DA-5F27-A257-F99F40B2B60E}"/>
          </ac:spMkLst>
        </pc:spChg>
        <pc:spChg chg="mod">
          <ac:chgData name="Guillaume DU MAS DE VEAUCOCOURS" userId="74239b4a-5a35-44a0-bd0f-090f9ae4e874" providerId="ADAL" clId="{C7D03288-4990-44FA-BC90-E3F026ED8EE3}" dt="2024-06-25T13:16:06.489" v="855" actId="20577"/>
          <ac:spMkLst>
            <pc:docMk/>
            <pc:sldMk cId="3883980021" sldId="277"/>
            <ac:spMk id="14" creationId="{CF870825-3073-3DD6-0177-33832FCFD97A}"/>
          </ac:spMkLst>
        </pc:spChg>
      </pc:sldChg>
      <pc:sldChg chg="addSp delSp modSp add mod ord">
        <pc:chgData name="Guillaume DU MAS DE VEAUCOCOURS" userId="74239b4a-5a35-44a0-bd0f-090f9ae4e874" providerId="ADAL" clId="{C7D03288-4990-44FA-BC90-E3F026ED8EE3}" dt="2024-06-25T13:17:21.431" v="865" actId="1076"/>
        <pc:sldMkLst>
          <pc:docMk/>
          <pc:sldMk cId="3431215535" sldId="278"/>
        </pc:sldMkLst>
        <pc:picChg chg="del">
          <ac:chgData name="Guillaume DU MAS DE VEAUCOCOURS" userId="74239b4a-5a35-44a0-bd0f-090f9ae4e874" providerId="ADAL" clId="{C7D03288-4990-44FA-BC90-E3F026ED8EE3}" dt="2024-06-25T13:17:07.363" v="861" actId="478"/>
          <ac:picMkLst>
            <pc:docMk/>
            <pc:sldMk cId="3431215535" sldId="278"/>
            <ac:picMk id="2" creationId="{BF26AFBD-700A-19B5-44FB-15F9BF0EE284}"/>
          </ac:picMkLst>
        </pc:picChg>
        <pc:picChg chg="add mod">
          <ac:chgData name="Guillaume DU MAS DE VEAUCOCOURS" userId="74239b4a-5a35-44a0-bd0f-090f9ae4e874" providerId="ADAL" clId="{C7D03288-4990-44FA-BC90-E3F026ED8EE3}" dt="2024-06-25T13:17:21.431" v="865" actId="1076"/>
          <ac:picMkLst>
            <pc:docMk/>
            <pc:sldMk cId="3431215535" sldId="278"/>
            <ac:picMk id="3" creationId="{41A88AB8-66F2-8411-BE3F-10914D1F25A0}"/>
          </ac:picMkLst>
        </pc:picChg>
      </pc:sldChg>
      <pc:sldChg chg="addSp delSp modSp add mod modTransition">
        <pc:chgData name="Guillaume DU MAS DE VEAUCOCOURS" userId="74239b4a-5a35-44a0-bd0f-090f9ae4e874" providerId="ADAL" clId="{C7D03288-4990-44FA-BC90-E3F026ED8EE3}" dt="2024-06-25T14:07:25.207" v="1310" actId="14100"/>
        <pc:sldMkLst>
          <pc:docMk/>
          <pc:sldMk cId="773783571" sldId="279"/>
        </pc:sldMkLst>
        <pc:spChg chg="add mod">
          <ac:chgData name="Guillaume DU MAS DE VEAUCOCOURS" userId="74239b4a-5a35-44a0-bd0f-090f9ae4e874" providerId="ADAL" clId="{C7D03288-4990-44FA-BC90-E3F026ED8EE3}" dt="2024-06-25T13:20:16.228" v="875" actId="1076"/>
          <ac:spMkLst>
            <pc:docMk/>
            <pc:sldMk cId="773783571" sldId="279"/>
            <ac:spMk id="3" creationId="{6BCB13DA-6C13-D15C-48A4-3B7E8F5C30BB}"/>
          </ac:spMkLst>
        </pc:spChg>
        <pc:spChg chg="add mod">
          <ac:chgData name="Guillaume DU MAS DE VEAUCOCOURS" userId="74239b4a-5a35-44a0-bd0f-090f9ae4e874" providerId="ADAL" clId="{C7D03288-4990-44FA-BC90-E3F026ED8EE3}" dt="2024-06-25T13:58:11.485" v="1277"/>
          <ac:spMkLst>
            <pc:docMk/>
            <pc:sldMk cId="773783571" sldId="279"/>
            <ac:spMk id="4" creationId="{9CBD4383-B8C3-7553-D68D-F1FDF65A996C}"/>
          </ac:spMkLst>
        </pc:spChg>
        <pc:spChg chg="add del mod ord">
          <ac:chgData name="Guillaume DU MAS DE VEAUCOCOURS" userId="74239b4a-5a35-44a0-bd0f-090f9ae4e874" providerId="ADAL" clId="{C7D03288-4990-44FA-BC90-E3F026ED8EE3}" dt="2024-06-25T13:24:09.644" v="983" actId="21"/>
          <ac:spMkLst>
            <pc:docMk/>
            <pc:sldMk cId="773783571" sldId="279"/>
            <ac:spMk id="6" creationId="{53B54BF5-B481-4404-3668-DB56CB462E49}"/>
          </ac:spMkLst>
        </pc:spChg>
        <pc:spChg chg="add mod ord">
          <ac:chgData name="Guillaume DU MAS DE VEAUCOCOURS" userId="74239b4a-5a35-44a0-bd0f-090f9ae4e874" providerId="ADAL" clId="{C7D03288-4990-44FA-BC90-E3F026ED8EE3}" dt="2024-06-25T14:06:31.884" v="1300" actId="1076"/>
          <ac:spMkLst>
            <pc:docMk/>
            <pc:sldMk cId="773783571" sldId="279"/>
            <ac:spMk id="11" creationId="{53B54BF5-B481-4404-3668-DB56CB462E49}"/>
          </ac:spMkLst>
        </pc:spChg>
        <pc:spChg chg="add mod ord">
          <ac:chgData name="Guillaume DU MAS DE VEAUCOCOURS" userId="74239b4a-5a35-44a0-bd0f-090f9ae4e874" providerId="ADAL" clId="{C7D03288-4990-44FA-BC90-E3F026ED8EE3}" dt="2024-06-25T14:07:25.207" v="1310" actId="14100"/>
          <ac:spMkLst>
            <pc:docMk/>
            <pc:sldMk cId="773783571" sldId="279"/>
            <ac:spMk id="13" creationId="{02DCD16F-26E5-30D5-E490-9B48592E06C1}"/>
          </ac:spMkLst>
        </pc:spChg>
        <pc:spChg chg="mod">
          <ac:chgData name="Guillaume DU MAS DE VEAUCOCOURS" userId="74239b4a-5a35-44a0-bd0f-090f9ae4e874" providerId="ADAL" clId="{C7D03288-4990-44FA-BC90-E3F026ED8EE3}" dt="2024-06-25T13:58:16.971" v="1280" actId="1076"/>
          <ac:spMkLst>
            <pc:docMk/>
            <pc:sldMk cId="773783571" sldId="279"/>
            <ac:spMk id="15" creationId="{B68D79B8-9A78-7EFD-8FD7-23F12F83B817}"/>
          </ac:spMkLst>
        </pc:spChg>
        <pc:spChg chg="del">
          <ac:chgData name="Guillaume DU MAS DE VEAUCOCOURS" userId="74239b4a-5a35-44a0-bd0f-090f9ae4e874" providerId="ADAL" clId="{C7D03288-4990-44FA-BC90-E3F026ED8EE3}" dt="2024-06-25T13:18:37.784" v="867" actId="478"/>
          <ac:spMkLst>
            <pc:docMk/>
            <pc:sldMk cId="773783571" sldId="279"/>
            <ac:spMk id="23" creationId="{B6956C4E-F1DC-F550-353A-6D640F3FD1A2}"/>
          </ac:spMkLst>
        </pc:spChg>
        <pc:picChg chg="add mod">
          <ac:chgData name="Guillaume DU MAS DE VEAUCOCOURS" userId="74239b4a-5a35-44a0-bd0f-090f9ae4e874" providerId="ADAL" clId="{C7D03288-4990-44FA-BC90-E3F026ED8EE3}" dt="2024-06-25T14:07:02.741" v="1308" actId="1076"/>
          <ac:picMkLst>
            <pc:docMk/>
            <pc:sldMk cId="773783571" sldId="279"/>
            <ac:picMk id="6" creationId="{1233A6AB-E93B-D7CE-C34F-59528856B655}"/>
          </ac:picMkLst>
        </pc:picChg>
        <pc:picChg chg="add del mod ord">
          <ac:chgData name="Guillaume DU MAS DE VEAUCOCOURS" userId="74239b4a-5a35-44a0-bd0f-090f9ae4e874" providerId="ADAL" clId="{C7D03288-4990-44FA-BC90-E3F026ED8EE3}" dt="2024-06-25T14:05:58.750" v="1292" actId="478"/>
          <ac:picMkLst>
            <pc:docMk/>
            <pc:sldMk cId="773783571" sldId="279"/>
            <ac:picMk id="12" creationId="{594F3839-8E2C-5727-E5FA-1CF2CD1A5116}"/>
          </ac:picMkLst>
        </pc:picChg>
        <pc:picChg chg="del">
          <ac:chgData name="Guillaume DU MAS DE VEAUCOCOURS" userId="74239b4a-5a35-44a0-bd0f-090f9ae4e874" providerId="ADAL" clId="{C7D03288-4990-44FA-BC90-E3F026ED8EE3}" dt="2024-06-25T13:18:37.784" v="867" actId="478"/>
          <ac:picMkLst>
            <pc:docMk/>
            <pc:sldMk cId="773783571" sldId="279"/>
            <ac:picMk id="24" creationId="{4CF93306-0587-E4A0-0F61-53CC42278739}"/>
          </ac:picMkLst>
        </pc:picChg>
        <pc:picChg chg="add del mod ord">
          <ac:chgData name="Guillaume DU MAS DE VEAUCOCOURS" userId="74239b4a-5a35-44a0-bd0f-090f9ae4e874" providerId="ADAL" clId="{C7D03288-4990-44FA-BC90-E3F026ED8EE3}" dt="2024-06-25T14:06:33.967" v="1301" actId="1076"/>
          <ac:picMkLst>
            <pc:docMk/>
            <pc:sldMk cId="773783571" sldId="279"/>
            <ac:picMk id="25" creationId="{9FB1FE78-03CB-E2CB-06D7-9E8F80254BAB}"/>
          </ac:picMkLst>
        </pc:picChg>
      </pc:sldChg>
      <pc:sldChg chg="addSp delSp modSp new mod">
        <pc:chgData name="Guillaume DU MAS DE VEAUCOCOURS" userId="74239b4a-5a35-44a0-bd0f-090f9ae4e874" providerId="ADAL" clId="{C7D03288-4990-44FA-BC90-E3F026ED8EE3}" dt="2024-06-25T14:05:53.602" v="1290" actId="21"/>
        <pc:sldMkLst>
          <pc:docMk/>
          <pc:sldMk cId="940345750" sldId="280"/>
        </pc:sldMkLst>
        <pc:spChg chg="add del">
          <ac:chgData name="Guillaume DU MAS DE VEAUCOCOURS" userId="74239b4a-5a35-44a0-bd0f-090f9ae4e874" providerId="ADAL" clId="{C7D03288-4990-44FA-BC90-E3F026ED8EE3}" dt="2024-06-25T13:58:24.694" v="1283" actId="22"/>
          <ac:spMkLst>
            <pc:docMk/>
            <pc:sldMk cId="940345750" sldId="280"/>
            <ac:spMk id="3" creationId="{81143BC9-4A91-8C56-D6B4-500C6845D92D}"/>
          </ac:spMkLst>
        </pc:spChg>
        <pc:spChg chg="add mod">
          <ac:chgData name="Guillaume DU MAS DE VEAUCOCOURS" userId="74239b4a-5a35-44a0-bd0f-090f9ae4e874" providerId="ADAL" clId="{C7D03288-4990-44FA-BC90-E3F026ED8EE3}" dt="2024-06-25T13:58:39.733" v="1286" actId="1076"/>
          <ac:spMkLst>
            <pc:docMk/>
            <pc:sldMk cId="940345750" sldId="280"/>
            <ac:spMk id="4" creationId="{113BD99D-D9BE-E48E-7E02-6E4DE85096B3}"/>
          </ac:spMkLst>
        </pc:spChg>
        <pc:picChg chg="add del mod">
          <ac:chgData name="Guillaume DU MAS DE VEAUCOCOURS" userId="74239b4a-5a35-44a0-bd0f-090f9ae4e874" providerId="ADAL" clId="{C7D03288-4990-44FA-BC90-E3F026ED8EE3}" dt="2024-06-25T14:05:53.602" v="1290" actId="21"/>
          <ac:picMkLst>
            <pc:docMk/>
            <pc:sldMk cId="940345750" sldId="280"/>
            <ac:picMk id="6" creationId="{1233A6AB-E93B-D7CE-C34F-59528856B655}"/>
          </ac:picMkLst>
        </pc:picChg>
      </pc:sldChg>
    </pc:docChg>
  </pc:docChgLst>
  <pc:docChgLst>
    <pc:chgData name="Guillaume DU MAS DE VEAUCOCOURS" userId="74239b4a-5a35-44a0-bd0f-090f9ae4e874" providerId="ADAL" clId="{F5CD888C-7C4E-468A-A614-1553278C3A83}"/>
    <pc:docChg chg="undo custSel addSld delSld modSld">
      <pc:chgData name="Guillaume DU MAS DE VEAUCOCOURS" userId="74239b4a-5a35-44a0-bd0f-090f9ae4e874" providerId="ADAL" clId="{F5CD888C-7C4E-468A-A614-1553278C3A83}" dt="2024-07-19T12:58:31.520" v="92" actId="1076"/>
      <pc:docMkLst>
        <pc:docMk/>
      </pc:docMkLst>
      <pc:sldChg chg="addSp delSp modSp mod">
        <pc:chgData name="Guillaume DU MAS DE VEAUCOCOURS" userId="74239b4a-5a35-44a0-bd0f-090f9ae4e874" providerId="ADAL" clId="{F5CD888C-7C4E-468A-A614-1553278C3A83}" dt="2024-07-19T12:58:31.520" v="92" actId="1076"/>
        <pc:sldMkLst>
          <pc:docMk/>
          <pc:sldMk cId="1975288467" sldId="261"/>
        </pc:sldMkLst>
        <pc:spChg chg="mod topLvl">
          <ac:chgData name="Guillaume DU MAS DE VEAUCOCOURS" userId="74239b4a-5a35-44a0-bd0f-090f9ae4e874" providerId="ADAL" clId="{F5CD888C-7C4E-468A-A614-1553278C3A83}" dt="2024-07-19T12:43:47.805" v="13" actId="164"/>
          <ac:spMkLst>
            <pc:docMk/>
            <pc:sldMk cId="1975288467" sldId="261"/>
            <ac:spMk id="3" creationId="{B7A1E2A3-3087-DF8C-2123-A31DCFAAA91B}"/>
          </ac:spMkLst>
        </pc:spChg>
        <pc:spChg chg="mod topLvl">
          <ac:chgData name="Guillaume DU MAS DE VEAUCOCOURS" userId="74239b4a-5a35-44a0-bd0f-090f9ae4e874" providerId="ADAL" clId="{F5CD888C-7C4E-468A-A614-1553278C3A83}" dt="2024-07-19T12:43:47.805" v="13" actId="164"/>
          <ac:spMkLst>
            <pc:docMk/>
            <pc:sldMk cId="1975288467" sldId="261"/>
            <ac:spMk id="4" creationId="{F9AB6B2A-D762-FD95-FD21-36C0054164D2}"/>
          </ac:spMkLst>
        </pc:spChg>
        <pc:spChg chg="mod">
          <ac:chgData name="Guillaume DU MAS DE VEAUCOCOURS" userId="74239b4a-5a35-44a0-bd0f-090f9ae4e874" providerId="ADAL" clId="{F5CD888C-7C4E-468A-A614-1553278C3A83}" dt="2024-07-19T12:43:47.805" v="13" actId="164"/>
          <ac:spMkLst>
            <pc:docMk/>
            <pc:sldMk cId="1975288467" sldId="261"/>
            <ac:spMk id="5" creationId="{BA102774-95E6-DC87-638A-3E4475481B2B}"/>
          </ac:spMkLst>
        </pc:spChg>
        <pc:spChg chg="mod topLvl">
          <ac:chgData name="Guillaume DU MAS DE VEAUCOCOURS" userId="74239b4a-5a35-44a0-bd0f-090f9ae4e874" providerId="ADAL" clId="{F5CD888C-7C4E-468A-A614-1553278C3A83}" dt="2024-07-19T12:43:47.805" v="13" actId="164"/>
          <ac:spMkLst>
            <pc:docMk/>
            <pc:sldMk cId="1975288467" sldId="261"/>
            <ac:spMk id="6" creationId="{05AEA058-E429-F1B6-4927-2FB678397FBD}"/>
          </ac:spMkLst>
        </pc:spChg>
        <pc:spChg chg="mod">
          <ac:chgData name="Guillaume DU MAS DE VEAUCOCOURS" userId="74239b4a-5a35-44a0-bd0f-090f9ae4e874" providerId="ADAL" clId="{F5CD888C-7C4E-468A-A614-1553278C3A83}" dt="2024-07-19T12:43:47.805" v="13" actId="164"/>
          <ac:spMkLst>
            <pc:docMk/>
            <pc:sldMk cId="1975288467" sldId="261"/>
            <ac:spMk id="7" creationId="{EFA53235-9A46-52A7-A41D-3859273C1A88}"/>
          </ac:spMkLst>
        </pc:spChg>
        <pc:spChg chg="mod">
          <ac:chgData name="Guillaume DU MAS DE VEAUCOCOURS" userId="74239b4a-5a35-44a0-bd0f-090f9ae4e874" providerId="ADAL" clId="{F5CD888C-7C4E-468A-A614-1553278C3A83}" dt="2024-07-19T12:43:59.718" v="14" actId="164"/>
          <ac:spMkLst>
            <pc:docMk/>
            <pc:sldMk cId="1975288467" sldId="261"/>
            <ac:spMk id="9" creationId="{FD190D5D-99C5-1253-E78F-1AC0F17C91BA}"/>
          </ac:spMkLst>
        </pc:spChg>
        <pc:spChg chg="mod">
          <ac:chgData name="Guillaume DU MAS DE VEAUCOCOURS" userId="74239b4a-5a35-44a0-bd0f-090f9ae4e874" providerId="ADAL" clId="{F5CD888C-7C4E-468A-A614-1553278C3A83}" dt="2024-07-19T12:54:35.403" v="61" actId="1076"/>
          <ac:spMkLst>
            <pc:docMk/>
            <pc:sldMk cId="1975288467" sldId="261"/>
            <ac:spMk id="10" creationId="{367BAAE3-7A6E-ACB0-84D8-2540D795BE5A}"/>
          </ac:spMkLst>
        </pc:spChg>
        <pc:spChg chg="mod topLvl">
          <ac:chgData name="Guillaume DU MAS DE VEAUCOCOURS" userId="74239b4a-5a35-44a0-bd0f-090f9ae4e874" providerId="ADAL" clId="{F5CD888C-7C4E-468A-A614-1553278C3A83}" dt="2024-07-19T12:54:43.088" v="65" actId="1076"/>
          <ac:spMkLst>
            <pc:docMk/>
            <pc:sldMk cId="1975288467" sldId="261"/>
            <ac:spMk id="15" creationId="{B68D79B8-9A78-7EFD-8FD7-23F12F83B817}"/>
          </ac:spMkLst>
        </pc:spChg>
        <pc:spChg chg="add del">
          <ac:chgData name="Guillaume DU MAS DE VEAUCOCOURS" userId="74239b4a-5a35-44a0-bd0f-090f9ae4e874" providerId="ADAL" clId="{F5CD888C-7C4E-468A-A614-1553278C3A83}" dt="2024-07-19T12:57:23.433" v="82" actId="22"/>
          <ac:spMkLst>
            <pc:docMk/>
            <pc:sldMk cId="1975288467" sldId="261"/>
            <ac:spMk id="20" creationId="{6C572CE4-A96D-0256-86CB-2B1180F17606}"/>
          </ac:spMkLst>
        </pc:spChg>
        <pc:spChg chg="add mod ord">
          <ac:chgData name="Guillaume DU MAS DE VEAUCOCOURS" userId="74239b4a-5a35-44a0-bd0f-090f9ae4e874" providerId="ADAL" clId="{F5CD888C-7C4E-468A-A614-1553278C3A83}" dt="2024-07-19T12:58:28.471" v="89" actId="171"/>
          <ac:spMkLst>
            <pc:docMk/>
            <pc:sldMk cId="1975288467" sldId="261"/>
            <ac:spMk id="21" creationId="{96561BF5-2A8E-38FA-8A9A-AF627AE3E666}"/>
          </ac:spMkLst>
        </pc:spChg>
        <pc:spChg chg="mod">
          <ac:chgData name="Guillaume DU MAS DE VEAUCOCOURS" userId="74239b4a-5a35-44a0-bd0f-090f9ae4e874" providerId="ADAL" clId="{F5CD888C-7C4E-468A-A614-1553278C3A83}" dt="2024-07-19T12:45:21.205" v="19" actId="164"/>
          <ac:spMkLst>
            <pc:docMk/>
            <pc:sldMk cId="1975288467" sldId="261"/>
            <ac:spMk id="22" creationId="{0BA106C7-6A0B-7B0B-2C89-F92006067425}"/>
          </ac:spMkLst>
        </pc:spChg>
        <pc:spChg chg="mod topLvl">
          <ac:chgData name="Guillaume DU MAS DE VEAUCOCOURS" userId="74239b4a-5a35-44a0-bd0f-090f9ae4e874" providerId="ADAL" clId="{F5CD888C-7C4E-468A-A614-1553278C3A83}" dt="2024-07-19T12:54:41.292" v="63" actId="6549"/>
          <ac:spMkLst>
            <pc:docMk/>
            <pc:sldMk cId="1975288467" sldId="261"/>
            <ac:spMk id="23" creationId="{B6956C4E-F1DC-F550-353A-6D640F3FD1A2}"/>
          </ac:spMkLst>
        </pc:spChg>
        <pc:spChg chg="add del mod">
          <ac:chgData name="Guillaume DU MAS DE VEAUCOCOURS" userId="74239b4a-5a35-44a0-bd0f-090f9ae4e874" providerId="ADAL" clId="{F5CD888C-7C4E-468A-A614-1553278C3A83}" dt="2024-07-19T12:58:30.691" v="91" actId="6549"/>
          <ac:spMkLst>
            <pc:docMk/>
            <pc:sldMk cId="1975288467" sldId="261"/>
            <ac:spMk id="28" creationId="{AA06B5A0-54F5-7D8D-90C2-9DE3477732BE}"/>
          </ac:spMkLst>
        </pc:spChg>
        <pc:spChg chg="mod">
          <ac:chgData name="Guillaume DU MAS DE VEAUCOCOURS" userId="74239b4a-5a35-44a0-bd0f-090f9ae4e874" providerId="ADAL" clId="{F5CD888C-7C4E-468A-A614-1553278C3A83}" dt="2024-07-19T12:43:47.805" v="13" actId="164"/>
          <ac:spMkLst>
            <pc:docMk/>
            <pc:sldMk cId="1975288467" sldId="261"/>
            <ac:spMk id="29" creationId="{058AE87C-6100-AEE2-83E7-04A41249116B}"/>
          </ac:spMkLst>
        </pc:spChg>
        <pc:grpChg chg="mod">
          <ac:chgData name="Guillaume DU MAS DE VEAUCOCOURS" userId="74239b4a-5a35-44a0-bd0f-090f9ae4e874" providerId="ADAL" clId="{F5CD888C-7C4E-468A-A614-1553278C3A83}" dt="2024-07-19T12:43:59.718" v="14" actId="164"/>
          <ac:grpSpMkLst>
            <pc:docMk/>
            <pc:sldMk cId="1975288467" sldId="261"/>
            <ac:grpSpMk id="8" creationId="{8FFC0FC3-D3BB-FF44-AD5C-AE1A068D7A42}"/>
          </ac:grpSpMkLst>
        </pc:grpChg>
        <pc:grpChg chg="add mod">
          <ac:chgData name="Guillaume DU MAS DE VEAUCOCOURS" userId="74239b4a-5a35-44a0-bd0f-090f9ae4e874" providerId="ADAL" clId="{F5CD888C-7C4E-468A-A614-1553278C3A83}" dt="2024-07-19T12:43:47.805" v="13" actId="164"/>
          <ac:grpSpMkLst>
            <pc:docMk/>
            <pc:sldMk cId="1975288467" sldId="261"/>
            <ac:grpSpMk id="11" creationId="{677953A7-1B1A-1AEB-31A0-1C6DED427DCB}"/>
          </ac:grpSpMkLst>
        </pc:grpChg>
        <pc:grpChg chg="del">
          <ac:chgData name="Guillaume DU MAS DE VEAUCOCOURS" userId="74239b4a-5a35-44a0-bd0f-090f9ae4e874" providerId="ADAL" clId="{F5CD888C-7C4E-468A-A614-1553278C3A83}" dt="2024-07-19T12:39:17.187" v="0" actId="165"/>
          <ac:grpSpMkLst>
            <pc:docMk/>
            <pc:sldMk cId="1975288467" sldId="261"/>
            <ac:grpSpMk id="12" creationId="{C6A6BD5C-D53C-7B9B-04D1-C9E7194E5830}"/>
          </ac:grpSpMkLst>
        </pc:grpChg>
        <pc:grpChg chg="add mod">
          <ac:chgData name="Guillaume DU MAS DE VEAUCOCOURS" userId="74239b4a-5a35-44a0-bd0f-090f9ae4e874" providerId="ADAL" clId="{F5CD888C-7C4E-468A-A614-1553278C3A83}" dt="2024-07-19T12:58:31.520" v="92" actId="1076"/>
          <ac:grpSpMkLst>
            <pc:docMk/>
            <pc:sldMk cId="1975288467" sldId="261"/>
            <ac:grpSpMk id="13" creationId="{A5651B83-C3E8-E7DE-1476-3AF9AEB7068A}"/>
          </ac:grpSpMkLst>
        </pc:grpChg>
        <pc:grpChg chg="add mod">
          <ac:chgData name="Guillaume DU MAS DE VEAUCOCOURS" userId="74239b4a-5a35-44a0-bd0f-090f9ae4e874" providerId="ADAL" clId="{F5CD888C-7C4E-468A-A614-1553278C3A83}" dt="2024-07-19T12:43:25.541" v="11" actId="164"/>
          <ac:grpSpMkLst>
            <pc:docMk/>
            <pc:sldMk cId="1975288467" sldId="261"/>
            <ac:grpSpMk id="14" creationId="{A21B4A1C-E680-30A6-5985-5CE9211DD0A4}"/>
          </ac:grpSpMkLst>
        </pc:grpChg>
        <pc:grpChg chg="add mod">
          <ac:chgData name="Guillaume DU MAS DE VEAUCOCOURS" userId="74239b4a-5a35-44a0-bd0f-090f9ae4e874" providerId="ADAL" clId="{F5CD888C-7C4E-468A-A614-1553278C3A83}" dt="2024-07-19T12:43:47.805" v="13" actId="164"/>
          <ac:grpSpMkLst>
            <pc:docMk/>
            <pc:sldMk cId="1975288467" sldId="261"/>
            <ac:grpSpMk id="16" creationId="{56B5ED43-7D7F-527A-D2ED-BAF2D9B2F6A7}"/>
          </ac:grpSpMkLst>
        </pc:grpChg>
        <pc:grpChg chg="add mod">
          <ac:chgData name="Guillaume DU MAS DE VEAUCOCOURS" userId="74239b4a-5a35-44a0-bd0f-090f9ae4e874" providerId="ADAL" clId="{F5CD888C-7C4E-468A-A614-1553278C3A83}" dt="2024-07-19T12:45:21.205" v="19" actId="164"/>
          <ac:grpSpMkLst>
            <pc:docMk/>
            <pc:sldMk cId="1975288467" sldId="261"/>
            <ac:grpSpMk id="17" creationId="{04EAB6C3-F078-6837-DB31-46F9753C2AF0}"/>
          </ac:grpSpMkLst>
        </pc:grpChg>
        <pc:grpChg chg="add mod">
          <ac:chgData name="Guillaume DU MAS DE VEAUCOCOURS" userId="74239b4a-5a35-44a0-bd0f-090f9ae4e874" providerId="ADAL" clId="{F5CD888C-7C4E-468A-A614-1553278C3A83}" dt="2024-07-19T12:45:25.577" v="21" actId="1076"/>
          <ac:grpSpMkLst>
            <pc:docMk/>
            <pc:sldMk cId="1975288467" sldId="261"/>
            <ac:grpSpMk id="18" creationId="{58C3CCA2-073C-4DDA-3843-2D7597B911D9}"/>
          </ac:grpSpMkLst>
        </pc:grpChg>
        <pc:picChg chg="mod">
          <ac:chgData name="Guillaume DU MAS DE VEAUCOCOURS" userId="74239b4a-5a35-44a0-bd0f-090f9ae4e874" providerId="ADAL" clId="{F5CD888C-7C4E-468A-A614-1553278C3A83}" dt="2024-07-19T12:43:47.805" v="13" actId="164"/>
          <ac:picMkLst>
            <pc:docMk/>
            <pc:sldMk cId="1975288467" sldId="261"/>
            <ac:picMk id="2" creationId="{BBFF27E4-8523-C43C-BF60-2A722E226BE7}"/>
          </ac:picMkLst>
        </pc:picChg>
        <pc:picChg chg="mod topLvl">
          <ac:chgData name="Guillaume DU MAS DE VEAUCOCOURS" userId="74239b4a-5a35-44a0-bd0f-090f9ae4e874" providerId="ADAL" clId="{F5CD888C-7C4E-468A-A614-1553278C3A83}" dt="2024-07-19T12:43:47.805" v="13" actId="164"/>
          <ac:picMkLst>
            <pc:docMk/>
            <pc:sldMk cId="1975288467" sldId="261"/>
            <ac:picMk id="25" creationId="{9FB1FE78-03CB-E2CB-06D7-9E8F80254BAB}"/>
          </ac:picMkLst>
        </pc:picChg>
      </pc:sldChg>
      <pc:sldChg chg="addSp modSp del mod">
        <pc:chgData name="Guillaume DU MAS DE VEAUCOCOURS" userId="74239b4a-5a35-44a0-bd0f-090f9ae4e874" providerId="ADAL" clId="{F5CD888C-7C4E-468A-A614-1553278C3A83}" dt="2024-07-19T12:49:18.781" v="44" actId="2696"/>
        <pc:sldMkLst>
          <pc:docMk/>
          <pc:sldMk cId="3098840423" sldId="266"/>
        </pc:sldMkLst>
        <pc:spChg chg="mod">
          <ac:chgData name="Guillaume DU MAS DE VEAUCOCOURS" userId="74239b4a-5a35-44a0-bd0f-090f9ae4e874" providerId="ADAL" clId="{F5CD888C-7C4E-468A-A614-1553278C3A83}" dt="2024-07-19T12:44:31.721" v="15" actId="164"/>
          <ac:spMkLst>
            <pc:docMk/>
            <pc:sldMk cId="3098840423" sldId="266"/>
            <ac:spMk id="7" creationId="{EFA53235-9A46-52A7-A41D-3859273C1A88}"/>
          </ac:spMkLst>
        </pc:spChg>
        <pc:spChg chg="mod">
          <ac:chgData name="Guillaume DU MAS DE VEAUCOCOURS" userId="74239b4a-5a35-44a0-bd0f-090f9ae4e874" providerId="ADAL" clId="{F5CD888C-7C4E-468A-A614-1553278C3A83}" dt="2024-07-19T12:44:31.721" v="15" actId="164"/>
          <ac:spMkLst>
            <pc:docMk/>
            <pc:sldMk cId="3098840423" sldId="266"/>
            <ac:spMk id="9" creationId="{FD190D5D-99C5-1253-E78F-1AC0F17C91BA}"/>
          </ac:spMkLst>
        </pc:spChg>
        <pc:grpChg chg="mod">
          <ac:chgData name="Guillaume DU MAS DE VEAUCOCOURS" userId="74239b4a-5a35-44a0-bd0f-090f9ae4e874" providerId="ADAL" clId="{F5CD888C-7C4E-468A-A614-1553278C3A83}" dt="2024-07-19T12:40:19.964" v="4" actId="1076"/>
          <ac:grpSpMkLst>
            <pc:docMk/>
            <pc:sldMk cId="3098840423" sldId="266"/>
            <ac:grpSpMk id="2" creationId="{B2A5420A-6FC2-722C-23DD-093D77175A6D}"/>
          </ac:grpSpMkLst>
        </pc:grpChg>
        <pc:grpChg chg="add mod">
          <ac:chgData name="Guillaume DU MAS DE VEAUCOCOURS" userId="74239b4a-5a35-44a0-bd0f-090f9ae4e874" providerId="ADAL" clId="{F5CD888C-7C4E-468A-A614-1553278C3A83}" dt="2024-07-19T12:44:31.721" v="15" actId="164"/>
          <ac:grpSpMkLst>
            <pc:docMk/>
            <pc:sldMk cId="3098840423" sldId="266"/>
            <ac:grpSpMk id="15" creationId="{339C389E-D662-F26F-ABA2-2041DD1F9BA6}"/>
          </ac:grpSpMkLst>
        </pc:grpChg>
      </pc:sldChg>
      <pc:sldChg chg="addSp delSp modSp new mod modTransition">
        <pc:chgData name="Guillaume DU MAS DE VEAUCOCOURS" userId="74239b4a-5a35-44a0-bd0f-090f9ae4e874" providerId="ADAL" clId="{F5CD888C-7C4E-468A-A614-1553278C3A83}" dt="2024-07-19T12:58:27.535" v="87" actId="164"/>
        <pc:sldMkLst>
          <pc:docMk/>
          <pc:sldMk cId="2283386539" sldId="280"/>
        </pc:sldMkLst>
        <pc:spChg chg="mod topLvl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4" creationId="{45FB58B2-F056-28B6-D7B7-791ABC7EEE2A}"/>
          </ac:spMkLst>
        </pc:spChg>
        <pc:spChg chg="mod topLvl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5" creationId="{D2C977F6-2684-F3F3-9C35-8A26947B6A32}"/>
          </ac:spMkLst>
        </pc:spChg>
        <pc:spChg chg="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7" creationId="{87DD9BA0-B4D5-5F6C-4F2D-FEDE583EE3C2}"/>
          </ac:spMkLst>
        </pc:spChg>
        <pc:spChg chg="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8" creationId="{312C9E8D-D827-0FD7-F3BC-26D6CA84D187}"/>
          </ac:spMkLst>
        </pc:spChg>
        <pc:spChg chg="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9" creationId="{076BC152-8830-7B0A-34F9-3D749501D556}"/>
          </ac:spMkLst>
        </pc:spChg>
        <pc:spChg chg="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10" creationId="{B6C8FE2B-FBA7-8D92-3FCC-DC729E3575B7}"/>
          </ac:spMkLst>
        </pc:spChg>
        <pc:spChg chg="mod topLvl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12" creationId="{02CA5C22-E9EC-CE40-ECAB-8C5076120902}"/>
          </ac:spMkLst>
        </pc:spChg>
        <pc:spChg chg="mod topLvl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13" creationId="{BC1B9C91-EF74-F05E-7F3B-FFD2394EE7E7}"/>
          </ac:spMkLst>
        </pc:spChg>
        <pc:spChg chg="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15" creationId="{7B158D36-D982-21AA-076A-443165591425}"/>
          </ac:spMkLst>
        </pc:spChg>
        <pc:spChg chg="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16" creationId="{0BA38D6D-92DE-0F9E-2292-BF4E34C57352}"/>
          </ac:spMkLst>
        </pc:spChg>
        <pc:spChg chg="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17" creationId="{7D534D09-6189-3E24-9FDE-F2BBDFEBF789}"/>
          </ac:spMkLst>
        </pc:spChg>
        <pc:spChg chg="add 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19" creationId="{567142CA-0B6A-D17D-4D5A-71D77A3B09C5}"/>
          </ac:spMkLst>
        </pc:spChg>
        <pc:spChg chg="add mod">
          <ac:chgData name="Guillaume DU MAS DE VEAUCOCOURS" userId="74239b4a-5a35-44a0-bd0f-090f9ae4e874" providerId="ADAL" clId="{F5CD888C-7C4E-468A-A614-1553278C3A83}" dt="2024-07-19T12:58:27.535" v="87" actId="164"/>
          <ac:spMkLst>
            <pc:docMk/>
            <pc:sldMk cId="2283386539" sldId="280"/>
            <ac:spMk id="20" creationId="{F9F06928-4C6C-A9DE-5402-835E523B9169}"/>
          </ac:spMkLst>
        </pc:spChg>
        <pc:grpChg chg="add del mod">
          <ac:chgData name="Guillaume DU MAS DE VEAUCOCOURS" userId="74239b4a-5a35-44a0-bd0f-090f9ae4e874" providerId="ADAL" clId="{F5CD888C-7C4E-468A-A614-1553278C3A83}" dt="2024-07-19T12:55:40.701" v="73" actId="165"/>
          <ac:grpSpMkLst>
            <pc:docMk/>
            <pc:sldMk cId="2283386539" sldId="280"/>
            <ac:grpSpMk id="2" creationId="{827FFBB1-5960-0536-96B6-FFECDDC80E23}"/>
          </ac:grpSpMkLst>
        </pc:grpChg>
        <pc:grpChg chg="mod topLvl">
          <ac:chgData name="Guillaume DU MAS DE VEAUCOCOURS" userId="74239b4a-5a35-44a0-bd0f-090f9ae4e874" providerId="ADAL" clId="{F5CD888C-7C4E-468A-A614-1553278C3A83}" dt="2024-07-19T12:58:27.535" v="87" actId="164"/>
          <ac:grpSpMkLst>
            <pc:docMk/>
            <pc:sldMk cId="2283386539" sldId="280"/>
            <ac:grpSpMk id="3" creationId="{4926FD9C-42DC-CE5E-9760-0EA7F88A24CA}"/>
          </ac:grpSpMkLst>
        </pc:grpChg>
        <pc:grpChg chg="mod">
          <ac:chgData name="Guillaume DU MAS DE VEAUCOCOURS" userId="74239b4a-5a35-44a0-bd0f-090f9ae4e874" providerId="ADAL" clId="{F5CD888C-7C4E-468A-A614-1553278C3A83}" dt="2024-07-19T12:58:27.535" v="87" actId="164"/>
          <ac:grpSpMkLst>
            <pc:docMk/>
            <pc:sldMk cId="2283386539" sldId="280"/>
            <ac:grpSpMk id="6" creationId="{E35AF3A1-3474-9306-574D-58C4DFA827CF}"/>
          </ac:grpSpMkLst>
        </pc:grpChg>
        <pc:grpChg chg="add del mod">
          <ac:chgData name="Guillaume DU MAS DE VEAUCOCOURS" userId="74239b4a-5a35-44a0-bd0f-090f9ae4e874" providerId="ADAL" clId="{F5CD888C-7C4E-468A-A614-1553278C3A83}" dt="2024-07-19T12:55:40.701" v="73" actId="165"/>
          <ac:grpSpMkLst>
            <pc:docMk/>
            <pc:sldMk cId="2283386539" sldId="280"/>
            <ac:grpSpMk id="11" creationId="{4A07F4AC-188A-3532-8F94-7099510F3862}"/>
          </ac:grpSpMkLst>
        </pc:grpChg>
        <pc:grpChg chg="mod topLvl">
          <ac:chgData name="Guillaume DU MAS DE VEAUCOCOURS" userId="74239b4a-5a35-44a0-bd0f-090f9ae4e874" providerId="ADAL" clId="{F5CD888C-7C4E-468A-A614-1553278C3A83}" dt="2024-07-19T12:58:27.535" v="87" actId="164"/>
          <ac:grpSpMkLst>
            <pc:docMk/>
            <pc:sldMk cId="2283386539" sldId="280"/>
            <ac:grpSpMk id="14" creationId="{56A5CF22-6B55-943A-B2AE-F74A32C9CD60}"/>
          </ac:grpSpMkLst>
        </pc:grpChg>
        <pc:grpChg chg="add mod">
          <ac:chgData name="Guillaume DU MAS DE VEAUCOCOURS" userId="74239b4a-5a35-44a0-bd0f-090f9ae4e874" providerId="ADAL" clId="{F5CD888C-7C4E-468A-A614-1553278C3A83}" dt="2024-07-19T12:58:27.535" v="87" actId="164"/>
          <ac:grpSpMkLst>
            <pc:docMk/>
            <pc:sldMk cId="2283386539" sldId="280"/>
            <ac:grpSpMk id="21" creationId="{234B2825-4D10-43FB-9608-4EEB55911D59}"/>
          </ac:grpSpMkLst>
        </pc:grpChg>
        <pc:picChg chg="mod">
          <ac:chgData name="Guillaume DU MAS DE VEAUCOCOURS" userId="74239b4a-5a35-44a0-bd0f-090f9ae4e874" providerId="ADAL" clId="{F5CD888C-7C4E-468A-A614-1553278C3A83}" dt="2024-07-19T12:58:27.535" v="87" actId="164"/>
          <ac:picMkLst>
            <pc:docMk/>
            <pc:sldMk cId="2283386539" sldId="280"/>
            <ac:picMk id="18" creationId="{27F00D39-5775-7625-10F2-5E874FFC994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87808-BE09-9C4D-612E-F5D6BFD0C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EA4340-E42A-3431-619D-E72DDCF7C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820AED-621B-996A-0C04-E445C401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563820-00B5-100C-9D63-E83C5C3B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078E1E-00A0-45AB-8C28-A6F10B29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96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DC5C5-6D7B-96D1-419E-11A7F140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2ECBDC-A1EB-3530-8134-4B5336B65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DCEAA2-58C5-8F5A-E916-F5D363D8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6A8A03-C8A6-BD38-7D3D-08B97831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64D72-3810-65B2-FCDA-FC18F42D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6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9F8A0F-44D1-9E74-CF7A-FEA1D1BD4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1609FC-45D2-7C22-E2E8-D25AEC9AB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7907EB-5DDD-3CB6-1544-BB966A55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D4067D-E483-A6D1-2429-22DC8B16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4E6590-580F-24F6-47B2-142CF635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13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5C911-3CB2-ADC9-0CC0-0F2521D9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14290-548B-3D9D-AD58-EDBE1E863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5790C1-68EF-0724-3345-C0094C3F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55AF8A-1382-74DF-F133-BF90AF4C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1E8B99-97F3-4407-FEA4-28B079E2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90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F5A8B-3E37-CC83-0C7E-04D1FDC3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C55878-413E-2A70-5124-A86C58868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045D81-A584-302C-A4A6-AA1234FC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236953-28B1-3337-2FAF-82D621B8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29EBEF-0001-0B55-D88C-0A563305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98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CFBDF0-4F72-554A-1358-CAE93B93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28F6D7-8287-85A2-58C2-DB8C9383B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87641C-0C33-590C-5FBA-E7874F5CD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CD6666-C635-38C0-68DF-199FBAC8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050C43-B591-732D-1260-891D6447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4BC2C9-D8C7-BCC0-FA4B-36FDBD63A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23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CDB02D-032D-D888-70BA-45A923E8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5A50A0-3D4F-952D-3CD0-8F1648CDA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107172-610D-638D-A6D0-3644E1124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6616B4-4C49-2FEE-E238-EE80CC0F8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8E54D3-A024-67B6-9A96-98C1A46DA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00F4D5-36F6-99F6-0175-C546F6963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C08C109-EC6F-3828-617D-7D9032132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841880-6A99-BE44-C978-A92B0191F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3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74ED13-06E4-8A0B-CB20-8C9C8E6A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D89FA3-65B4-4DCB-6337-36A31361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7D2F88-49C9-EAAF-1E85-DCA88C37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E8FCAB-E2A9-2327-FB24-4BE927CE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04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F92FA7-EBD3-CB45-DC7C-8670C32A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CF887D-A243-F39C-542B-532A0EBF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CFA842-75EB-EF11-C66B-96CF458A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12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D576B-2972-A737-962D-2C5A65DA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AE2C6B-6930-0230-A9C7-7D008A4E7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BF6848-845C-FB85-AE5D-6A8086ECD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8C5723-FDFD-51BC-2B18-93361766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6137CB-6C81-3C82-2883-1F233D7B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8ADD82-0077-6524-4B8D-CB3207AD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09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992BD-8DB1-3146-6010-B9A91BF4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9841010-0686-95A8-CA8C-E364DE0F5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B4CDE0-44B4-2A57-78A5-59AD02805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4AB4F7-25F8-427E-5F5D-4252DFB0E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6D8C22-727E-B638-BCEC-28243EFA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361340-AD8B-6961-F170-AE384278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1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E4DB249-539B-9FDB-3089-99AD9B9F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73D8F0-03DD-BA6C-0278-34350FA3C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3F9413-8A37-F0FF-E691-050381519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82A949-83F6-468E-B858-DA71F4350A86}" type="datetimeFigureOut">
              <a:rPr lang="fr-FR" smtClean="0"/>
              <a:t>19/07/2024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E60527-8010-15AA-2FE1-AB1F0CA0F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EDA7C7-20F5-F8E0-61EF-877B18223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61A93-ECA1-457E-AE8C-5E5834E5A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91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7DA3244A-2E11-CBCC-BC93-1B0266889C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C0C9CE4-9CE6-0DAC-9CB1-E23094795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F9E87D4-6454-73CF-7FDA-6B37ECDFB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8" y="5087365"/>
            <a:ext cx="2152650" cy="170193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88925FA0-24E7-AA71-A9C9-3B557CFC6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C715EFE7-5A3B-69B8-A621-D01C419CB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866" y="1372813"/>
            <a:ext cx="11616267" cy="2056187"/>
          </a:xfrm>
        </p:spPr>
        <p:txBody>
          <a:bodyPr>
            <a:normAutofit/>
          </a:bodyPr>
          <a:lstStyle/>
          <a:p>
            <a:r>
              <a:rPr lang="fr-FR" sz="4267" b="1" dirty="0">
                <a:solidFill>
                  <a:schemeClr val="tx2"/>
                </a:solidFill>
              </a:rPr>
              <a:t>REALISER LE BILAN DE L’EQUIPE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DF353C-86C0-5245-1FFE-7E5F933B6DEA}"/>
              </a:ext>
            </a:extLst>
          </p:cNvPr>
          <p:cNvSpPr/>
          <p:nvPr/>
        </p:nvSpPr>
        <p:spPr>
          <a:xfrm>
            <a:off x="240333" y="5581650"/>
            <a:ext cx="104775" cy="1276350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21DB8101-09F4-BBAC-9CEE-FC7289B6E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56" y="5597236"/>
            <a:ext cx="1780010" cy="6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726275" y="56388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C533F-BD46-EFA2-C888-D88C40C71AE7}"/>
              </a:ext>
            </a:extLst>
          </p:cNvPr>
          <p:cNvSpPr/>
          <p:nvPr/>
        </p:nvSpPr>
        <p:spPr>
          <a:xfrm rot="10800000">
            <a:off x="11963400" y="5287431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3C384234-D4B2-F527-871C-07571BD4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39" y="990600"/>
            <a:ext cx="11502295" cy="47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5149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ACEA7-E17E-45EC-93E1-4DADA2433CB0}"/>
              </a:ext>
            </a:extLst>
          </p:cNvPr>
          <p:cNvSpPr/>
          <p:nvPr/>
        </p:nvSpPr>
        <p:spPr>
          <a:xfrm rot="10800000">
            <a:off x="11953075" y="-1270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5D7DA5-C2DA-5F27-A257-F99F40B2B60E}"/>
              </a:ext>
            </a:extLst>
          </p:cNvPr>
          <p:cNvSpPr txBox="1"/>
          <p:nvPr/>
        </p:nvSpPr>
        <p:spPr>
          <a:xfrm>
            <a:off x="387350" y="1460490"/>
            <a:ext cx="115951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/>
              <a:t>Obligations</a:t>
            </a:r>
          </a:p>
          <a:p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Questionnaire santé du professionnel (sur le SIAM)</a:t>
            </a:r>
          </a:p>
          <a:p>
            <a:endParaRPr lang="fr-FR" sz="2800" dirty="0"/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r>
              <a:rPr lang="fr-FR" sz="2800" dirty="0"/>
              <a:t>Les activités non complétées sont notées « non retenues » en fin de bilan par le référent.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11445075" y="56642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870825-3073-3DD6-0177-33832FCFD97A}"/>
              </a:ext>
            </a:extLst>
          </p:cNvPr>
          <p:cNvSpPr txBox="1"/>
          <p:nvPr/>
        </p:nvSpPr>
        <p:spPr>
          <a:xfrm>
            <a:off x="495300" y="419100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C7C"/>
                </a:solidFill>
              </a:rPr>
              <a:t>Santé</a:t>
            </a:r>
            <a:r>
              <a:rPr lang="en-US" sz="3200" b="1" dirty="0">
                <a:solidFill>
                  <a:srgbClr val="003C7C"/>
                </a:solidFill>
              </a:rPr>
              <a:t> du </a:t>
            </a:r>
            <a:r>
              <a:rPr lang="en-US" sz="3200" b="1" dirty="0" err="1">
                <a:solidFill>
                  <a:srgbClr val="003C7C"/>
                </a:solidFill>
              </a:rPr>
              <a:t>professionnel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2287059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726275" y="56388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C6B30B51-F786-7F67-2FB0-3B41F5AFF4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2"/>
          <a:stretch/>
        </p:blipFill>
        <p:spPr>
          <a:xfrm>
            <a:off x="307763" y="1045728"/>
            <a:ext cx="11576473" cy="47665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54FA62-5E1F-1B19-7586-D53F1DDCEBD3}"/>
              </a:ext>
            </a:extLst>
          </p:cNvPr>
          <p:cNvSpPr/>
          <p:nvPr/>
        </p:nvSpPr>
        <p:spPr>
          <a:xfrm rot="5400000">
            <a:off x="11445075" y="56642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5369424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726275" y="56388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C533F-BD46-EFA2-C888-D88C40C71AE7}"/>
              </a:ext>
            </a:extLst>
          </p:cNvPr>
          <p:cNvSpPr/>
          <p:nvPr/>
        </p:nvSpPr>
        <p:spPr>
          <a:xfrm rot="10800000">
            <a:off x="11963400" y="5287431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pic>
        <p:nvPicPr>
          <p:cNvPr id="2" name="Espace réservé du contenu 7">
            <a:extLst>
              <a:ext uri="{FF2B5EF4-FFF2-40B4-BE49-F238E27FC236}">
                <a16:creationId xmlns:a16="http://schemas.microsoft.com/office/drawing/2014/main" id="{BF26AFBD-700A-19B5-44FB-15F9BF0EE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01" y="258999"/>
            <a:ext cx="7721600" cy="60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90003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ACEA7-E17E-45EC-93E1-4DADA2433CB0}"/>
              </a:ext>
            </a:extLst>
          </p:cNvPr>
          <p:cNvSpPr/>
          <p:nvPr/>
        </p:nvSpPr>
        <p:spPr>
          <a:xfrm rot="10800000">
            <a:off x="11953075" y="-1270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5D7DA5-C2DA-5F27-A257-F99F40B2B60E}"/>
              </a:ext>
            </a:extLst>
          </p:cNvPr>
          <p:cNvSpPr txBox="1"/>
          <p:nvPr/>
        </p:nvSpPr>
        <p:spPr>
          <a:xfrm>
            <a:off x="387350" y="1460490"/>
            <a:ext cx="115951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/>
              <a:t>Obligations</a:t>
            </a:r>
          </a:p>
          <a:p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Enquête satisfaction à faire sur THEIA</a:t>
            </a:r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r>
              <a:rPr lang="fr-FR" sz="2800" dirty="0"/>
              <a:t>Les activités non complétées sont notées « non retenues » en fin de bilan par le référent.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11445075" y="56642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870825-3073-3DD6-0177-33832FCFD97A}"/>
              </a:ext>
            </a:extLst>
          </p:cNvPr>
          <p:cNvSpPr txBox="1"/>
          <p:nvPr/>
        </p:nvSpPr>
        <p:spPr>
          <a:xfrm>
            <a:off x="495300" y="419100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C7C"/>
                </a:solidFill>
              </a:rPr>
              <a:t>Relation patient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8839800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726275" y="56388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C533F-BD46-EFA2-C888-D88C40C71AE7}"/>
              </a:ext>
            </a:extLst>
          </p:cNvPr>
          <p:cNvSpPr/>
          <p:nvPr/>
        </p:nvSpPr>
        <p:spPr>
          <a:xfrm rot="10800000">
            <a:off x="11963400" y="5287431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41A88AB8-66F2-8411-BE3F-10914D1F2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33" y="608429"/>
            <a:ext cx="11573934" cy="54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5535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BBFF27E4-8523-C43C-BF60-2A722E22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FFC0FC3-D3BB-FF44-AD5C-AE1A068D7A42}"/>
              </a:ext>
            </a:extLst>
          </p:cNvPr>
          <p:cNvGrpSpPr/>
          <p:nvPr/>
        </p:nvGrpSpPr>
        <p:grpSpPr>
          <a:xfrm>
            <a:off x="571139" y="152400"/>
            <a:ext cx="11049361" cy="6362701"/>
            <a:chOff x="758103" y="-51232"/>
            <a:chExt cx="11609243" cy="6515101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BA102774-95E6-DC87-638A-3E4475481B2B}"/>
                </a:ext>
              </a:extLst>
            </p:cNvPr>
            <p:cNvSpPr/>
            <p:nvPr/>
          </p:nvSpPr>
          <p:spPr>
            <a:xfrm>
              <a:off x="758885" y="-51232"/>
              <a:ext cx="4176279" cy="2294370"/>
            </a:xfrm>
            <a:prstGeom prst="roundRect">
              <a:avLst>
                <a:gd name="adj" fmla="val 4898"/>
              </a:avLst>
            </a:prstGeom>
            <a:solidFill>
              <a:srgbClr val="0967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FA53235-9A46-52A7-A41D-3859273C1A88}"/>
                </a:ext>
              </a:extLst>
            </p:cNvPr>
            <p:cNvSpPr/>
            <p:nvPr/>
          </p:nvSpPr>
          <p:spPr>
            <a:xfrm>
              <a:off x="758103" y="708171"/>
              <a:ext cx="11609243" cy="5755698"/>
            </a:xfrm>
            <a:prstGeom prst="roundRect">
              <a:avLst>
                <a:gd name="adj" fmla="val 6138"/>
              </a:avLst>
            </a:prstGeom>
            <a:solidFill>
              <a:srgbClr val="0967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800100" y="1101725"/>
            <a:ext cx="10706100" cy="50355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770313" y="1122188"/>
            <a:ext cx="10618340" cy="5035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AA06B5A0-54F5-7D8D-90C2-9DE3477732BE}"/>
              </a:ext>
            </a:extLst>
          </p:cNvPr>
          <p:cNvSpPr txBox="1">
            <a:spLocks/>
          </p:cNvSpPr>
          <p:nvPr/>
        </p:nvSpPr>
        <p:spPr>
          <a:xfrm>
            <a:off x="889000" y="1485900"/>
            <a:ext cx="10151917" cy="37839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Evènements Indésirables Associés aux Soins (EIAS)</a:t>
            </a:r>
          </a:p>
          <a:p>
            <a:pPr marL="380990" lvl="1" indent="-380990"/>
            <a:r>
              <a:rPr lang="fr-FR" sz="3600" b="1" dirty="0">
                <a:solidFill>
                  <a:srgbClr val="C00000"/>
                </a:solidFill>
              </a:rPr>
              <a:t>3 EIAS / an (dont 1 ciblé)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571139" y="1231900"/>
            <a:ext cx="11023961" cy="5232400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757767" y="317500"/>
            <a:ext cx="4250540" cy="76982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ACEA7-E17E-45EC-93E1-4DADA2433CB0}"/>
              </a:ext>
            </a:extLst>
          </p:cNvPr>
          <p:cNvSpPr/>
          <p:nvPr/>
        </p:nvSpPr>
        <p:spPr>
          <a:xfrm>
            <a:off x="268432" y="0"/>
            <a:ext cx="104775" cy="1276350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CB13DA-6C13-D15C-48A4-3B7E8F5C30BB}"/>
              </a:ext>
            </a:extLst>
          </p:cNvPr>
          <p:cNvSpPr txBox="1"/>
          <p:nvPr/>
        </p:nvSpPr>
        <p:spPr>
          <a:xfrm>
            <a:off x="917862" y="2101273"/>
            <a:ext cx="82538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bilan doit être issu d’un dialogue entre l’équipe et l’expert FCVD (1 à 2 réunions </a:t>
            </a:r>
            <a:r>
              <a:rPr lang="fr-FR" sz="2800" dirty="0" err="1"/>
              <a:t>visio</a:t>
            </a:r>
            <a:r>
              <a:rPr lang="fr-FR" sz="2800" dirty="0"/>
              <a:t> par an)</a:t>
            </a:r>
          </a:p>
          <a:p>
            <a:endParaRPr lang="fr-FR" sz="2800" dirty="0"/>
          </a:p>
          <a:p>
            <a:r>
              <a:rPr lang="fr-FR" sz="2800" dirty="0"/>
              <a:t>Ne pas hésiter à le contacter en cas de doute sur les EIAS / activités</a:t>
            </a:r>
          </a:p>
          <a:p>
            <a:endParaRPr lang="fr-FR" sz="2800" dirty="0"/>
          </a:p>
          <a:p>
            <a:r>
              <a:rPr lang="fr-FR" sz="2800" dirty="0"/>
              <a:t>Chaque membre de l’équipe doit intégrer ses propres certificats dans les « activités réalisées » </a:t>
            </a:r>
          </a:p>
          <a:p>
            <a:r>
              <a:rPr lang="fr-FR" sz="2800" dirty="0"/>
              <a:t>(ne pas effacer les certificats des autres membres de l’équipe.)</a:t>
            </a:r>
          </a:p>
          <a:p>
            <a:endParaRPr lang="fr-FR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BD4383-B8C3-7553-D68D-F1FDF65A996C}"/>
              </a:ext>
            </a:extLst>
          </p:cNvPr>
          <p:cNvSpPr txBox="1"/>
          <p:nvPr/>
        </p:nvSpPr>
        <p:spPr>
          <a:xfrm>
            <a:off x="3429000" y="1600200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C00000"/>
                </a:solidFill>
              </a:rPr>
              <a:t>ATTENTION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3B54BF5-B481-4404-3668-DB56CB462E49}"/>
              </a:ext>
            </a:extLst>
          </p:cNvPr>
          <p:cNvSpPr/>
          <p:nvPr/>
        </p:nvSpPr>
        <p:spPr>
          <a:xfrm>
            <a:off x="9703954" y="4944918"/>
            <a:ext cx="1587500" cy="1104900"/>
          </a:xfrm>
          <a:prstGeom prst="roundRect">
            <a:avLst>
              <a:gd name="adj" fmla="val 6138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innerShdw blurRad="63500" dist="50800" dir="16200000">
              <a:schemeClr val="bg1">
                <a:alpha val="25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67" y="4986343"/>
            <a:ext cx="1209675" cy="95639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2DCD16F-26E5-30D5-E490-9B48592E06C1}"/>
              </a:ext>
            </a:extLst>
          </p:cNvPr>
          <p:cNvSpPr/>
          <p:nvPr/>
        </p:nvSpPr>
        <p:spPr>
          <a:xfrm>
            <a:off x="9707419" y="3999344"/>
            <a:ext cx="1570182" cy="886691"/>
          </a:xfrm>
          <a:prstGeom prst="roundRect">
            <a:avLst>
              <a:gd name="adj" fmla="val 6138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innerShdw blurRad="63500" dist="50800" dir="16200000">
              <a:schemeClr val="bg1">
                <a:alpha val="25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1233A6AB-E93B-D7CE-C34F-59528856B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309" y="4169331"/>
            <a:ext cx="1477819" cy="5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83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BBFF27E4-8523-C43C-BF60-2A722E22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58C3CCA2-073C-4DDA-3843-2D7597B911D9}"/>
              </a:ext>
            </a:extLst>
          </p:cNvPr>
          <p:cNvGrpSpPr/>
          <p:nvPr/>
        </p:nvGrpSpPr>
        <p:grpSpPr>
          <a:xfrm>
            <a:off x="340230" y="96982"/>
            <a:ext cx="11049361" cy="6362701"/>
            <a:chOff x="340230" y="96982"/>
            <a:chExt cx="11049361" cy="6362701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4EAB6C3-F078-6837-DB31-46F9753C2AF0}"/>
                </a:ext>
              </a:extLst>
            </p:cNvPr>
            <p:cNvGrpSpPr/>
            <p:nvPr/>
          </p:nvGrpSpPr>
          <p:grpSpPr>
            <a:xfrm>
              <a:off x="340230" y="96982"/>
              <a:ext cx="11049361" cy="6362701"/>
              <a:chOff x="571139" y="152400"/>
              <a:chExt cx="11049361" cy="6362701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8FFC0FC3-D3BB-FF44-AD5C-AE1A068D7A42}"/>
                  </a:ext>
                </a:extLst>
              </p:cNvPr>
              <p:cNvGrpSpPr/>
              <p:nvPr/>
            </p:nvGrpSpPr>
            <p:grpSpPr>
              <a:xfrm>
                <a:off x="571139" y="152400"/>
                <a:ext cx="11049361" cy="6362701"/>
                <a:chOff x="758103" y="-51232"/>
                <a:chExt cx="11609243" cy="6515101"/>
              </a:xfrm>
              <a:effectLst>
                <a:outerShdw blurRad="50800" dist="38100" dir="16200000" sx="99000" sy="99000" rotWithShape="0">
                  <a:prstClr val="black">
                    <a:alpha val="72000"/>
                  </a:prstClr>
                </a:outerShdw>
              </a:effectLst>
            </p:grpSpPr>
            <p:sp>
              <p:nvSpPr>
                <p:cNvPr id="5" name="Rectangle : coins arrondis 4">
                  <a:extLst>
                    <a:ext uri="{FF2B5EF4-FFF2-40B4-BE49-F238E27FC236}">
                      <a16:creationId xmlns:a16="http://schemas.microsoft.com/office/drawing/2014/main" id="{BA102774-95E6-DC87-638A-3E4475481B2B}"/>
                    </a:ext>
                  </a:extLst>
                </p:cNvPr>
                <p:cNvSpPr/>
                <p:nvPr/>
              </p:nvSpPr>
              <p:spPr>
                <a:xfrm>
                  <a:off x="758885" y="-51232"/>
                  <a:ext cx="4176279" cy="2294370"/>
                </a:xfrm>
                <a:prstGeom prst="roundRect">
                  <a:avLst>
                    <a:gd name="adj" fmla="val 4898"/>
                  </a:avLst>
                </a:prstGeom>
                <a:solidFill>
                  <a:srgbClr val="0967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" name="Rectangle : coins arrondis 6">
                  <a:extLst>
                    <a:ext uri="{FF2B5EF4-FFF2-40B4-BE49-F238E27FC236}">
                      <a16:creationId xmlns:a16="http://schemas.microsoft.com/office/drawing/2014/main" id="{EFA53235-9A46-52A7-A41D-3859273C1A88}"/>
                    </a:ext>
                  </a:extLst>
                </p:cNvPr>
                <p:cNvSpPr/>
                <p:nvPr/>
              </p:nvSpPr>
              <p:spPr>
                <a:xfrm>
                  <a:off x="758103" y="708171"/>
                  <a:ext cx="11609243" cy="5755698"/>
                </a:xfrm>
                <a:prstGeom prst="roundRect">
                  <a:avLst>
                    <a:gd name="adj" fmla="val 6138"/>
                  </a:avLst>
                </a:prstGeom>
                <a:solidFill>
                  <a:srgbClr val="0967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190D5D-99C5-1253-E78F-1AC0F17C91BA}"/>
                  </a:ext>
                </a:extLst>
              </p:cNvPr>
              <p:cNvSpPr/>
              <p:nvPr/>
            </p:nvSpPr>
            <p:spPr>
              <a:xfrm>
                <a:off x="800100" y="1101725"/>
                <a:ext cx="10706100" cy="5035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63500" dist="50800" dir="2700000">
                  <a:prstClr val="black">
                    <a:alpha val="3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7BAAE3-7A6E-ACB0-84D8-2540D795BE5A}"/>
                  </a:ext>
                </a:extLst>
              </p:cNvPr>
              <p:cNvSpPr/>
              <p:nvPr/>
            </p:nvSpPr>
            <p:spPr>
              <a:xfrm rot="21426567">
                <a:off x="770313" y="1122188"/>
                <a:ext cx="10618340" cy="5035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3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2" name="Titre 1">
              <a:extLst>
                <a:ext uri="{FF2B5EF4-FFF2-40B4-BE49-F238E27FC236}">
                  <a16:creationId xmlns:a16="http://schemas.microsoft.com/office/drawing/2014/main" id="{0BA106C7-6A0B-7B0B-2C89-F92006067425}"/>
                </a:ext>
              </a:extLst>
            </p:cNvPr>
            <p:cNvSpPr txBox="1">
              <a:spLocks/>
            </p:cNvSpPr>
            <p:nvPr/>
          </p:nvSpPr>
          <p:spPr>
            <a:xfrm>
              <a:off x="757767" y="317500"/>
              <a:ext cx="4250540" cy="769820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3200" b="1" dirty="0"/>
                <a:t>Programme de la spécialité  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58AE87C-6100-AEE2-83E7-04A41249116B}"/>
              </a:ext>
            </a:extLst>
          </p:cNvPr>
          <p:cNvSpPr/>
          <p:nvPr/>
        </p:nvSpPr>
        <p:spPr>
          <a:xfrm>
            <a:off x="238227" y="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651B83-C3E8-E7DE-1476-3AF9AEB7068A}"/>
              </a:ext>
            </a:extLst>
          </p:cNvPr>
          <p:cNvGrpSpPr/>
          <p:nvPr/>
        </p:nvGrpSpPr>
        <p:grpSpPr>
          <a:xfrm>
            <a:off x="348938" y="1202319"/>
            <a:ext cx="11023961" cy="5232400"/>
            <a:chOff x="584019" y="1927225"/>
            <a:chExt cx="11023961" cy="52324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68D79B8-9A78-7EFD-8FD7-23F12F83B817}"/>
                </a:ext>
              </a:extLst>
            </p:cNvPr>
            <p:cNvSpPr/>
            <p:nvPr/>
          </p:nvSpPr>
          <p:spPr>
            <a:xfrm>
              <a:off x="584019" y="1927225"/>
              <a:ext cx="11023961" cy="5232400"/>
            </a:xfrm>
            <a:prstGeom prst="roundRect">
              <a:avLst>
                <a:gd name="adj" fmla="val 6138"/>
              </a:avLst>
            </a:prstGeom>
            <a:solidFill>
              <a:srgbClr val="0967A0"/>
            </a:solidFill>
            <a:ln>
              <a:noFill/>
            </a:ln>
            <a:effectLst>
              <a:innerShdw blurRad="63500" dist="50800" dir="162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Espace réservé du contenu 2">
              <a:extLst>
                <a:ext uri="{FF2B5EF4-FFF2-40B4-BE49-F238E27FC236}">
                  <a16:creationId xmlns:a16="http://schemas.microsoft.com/office/drawing/2014/main" id="{B6956C4E-F1DC-F550-353A-6D640F3FD1A2}"/>
                </a:ext>
              </a:extLst>
            </p:cNvPr>
            <p:cNvSpPr txBox="1">
              <a:spLocks/>
            </p:cNvSpPr>
            <p:nvPr/>
          </p:nvSpPr>
          <p:spPr>
            <a:xfrm>
              <a:off x="660580" y="2522010"/>
              <a:ext cx="7225910" cy="456141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200" b="1" dirty="0"/>
                <a:t>2 Evènements Indésirables Associés aux Soins (EIAS)</a:t>
              </a:r>
            </a:p>
            <a:p>
              <a:r>
                <a:rPr lang="fr-FR" sz="2200" b="1" dirty="0"/>
                <a:t>1 Recommandation (QCM THEIA)</a:t>
              </a:r>
            </a:p>
            <a:p>
              <a:r>
                <a:rPr lang="fr-FR" sz="2200" b="1" dirty="0"/>
                <a:t>5 Activités minimum </a:t>
              </a:r>
              <a:endParaRPr lang="fr-FR" sz="1800" b="1" dirty="0"/>
            </a:p>
            <a:p>
              <a:pPr marL="838190" lvl="2" indent="-380990"/>
              <a:r>
                <a:rPr lang="fr-FR" b="1" dirty="0"/>
                <a:t>1 RMM</a:t>
              </a:r>
            </a:p>
            <a:p>
              <a:pPr marL="838190" lvl="2" indent="-380990"/>
              <a:r>
                <a:rPr lang="fr-FR" b="1" dirty="0"/>
                <a:t>1 formation - DPC</a:t>
              </a:r>
            </a:p>
            <a:p>
              <a:pPr marL="838190" lvl="2" indent="-380990"/>
              <a:r>
                <a:rPr lang="fr-FR" b="1" dirty="0"/>
                <a:t>1 enquête  - site de la FCVD</a:t>
              </a:r>
            </a:p>
            <a:p>
              <a:pPr marL="838190" lvl="2" indent="-380990"/>
              <a:r>
                <a:rPr lang="fr-FR" b="1" dirty="0"/>
                <a:t>Activité relation patient (THEIA)</a:t>
              </a:r>
            </a:p>
            <a:p>
              <a:pPr marL="838190" lvl="2" indent="-380990"/>
              <a:r>
                <a:rPr lang="fr-FR" b="1" dirty="0"/>
                <a:t>Activité santé du professionnel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77953A7-1B1A-1AEB-31A0-1C6DED427DCB}"/>
                </a:ext>
              </a:extLst>
            </p:cNvPr>
            <p:cNvGrpSpPr/>
            <p:nvPr/>
          </p:nvGrpSpPr>
          <p:grpSpPr>
            <a:xfrm>
              <a:off x="6108880" y="4115089"/>
              <a:ext cx="4816929" cy="2539093"/>
              <a:chOff x="6108880" y="4115089"/>
              <a:chExt cx="4816929" cy="2539093"/>
            </a:xfrm>
          </p:grpSpPr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B7A1E2A3-3087-DF8C-2123-A31DCFAAA91B}"/>
                  </a:ext>
                </a:extLst>
              </p:cNvPr>
              <p:cNvSpPr/>
              <p:nvPr/>
            </p:nvSpPr>
            <p:spPr>
              <a:xfrm>
                <a:off x="6108880" y="4115089"/>
                <a:ext cx="4816929" cy="2539093"/>
              </a:xfrm>
              <a:prstGeom prst="roundRect">
                <a:avLst/>
              </a:prstGeom>
              <a:solidFill>
                <a:schemeClr val="bg1">
                  <a:lumMod val="95000"/>
                  <a:alpha val="93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9AB6B2A-D762-FD95-FD21-36C0054164D2}"/>
                  </a:ext>
                </a:extLst>
              </p:cNvPr>
              <p:cNvSpPr txBox="1"/>
              <p:nvPr/>
            </p:nvSpPr>
            <p:spPr>
              <a:xfrm>
                <a:off x="7026001" y="4197804"/>
                <a:ext cx="34643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200" b="1" dirty="0"/>
                  <a:t>Réaliser votre programme d’accréditation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5AEA058-E429-F1B6-4927-2FB678397FBD}"/>
                  </a:ext>
                </a:extLst>
              </p:cNvPr>
              <p:cNvSpPr txBox="1"/>
              <p:nvPr/>
            </p:nvSpPr>
            <p:spPr>
              <a:xfrm>
                <a:off x="6348366" y="5006068"/>
                <a:ext cx="428625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-    Sécurité des patients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Pratiques professionnelles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Travail en équipe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Relation Patient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Santé du professionnel</a:t>
                </a:r>
              </a:p>
            </p:txBody>
          </p:sp>
          <p:pic>
            <p:nvPicPr>
              <p:cNvPr id="25" name="Image 24" descr="Une image contenant texte, Police, logo, Graphique&#10;&#10;Description générée automatiquement">
                <a:extLst>
                  <a:ext uri="{FF2B5EF4-FFF2-40B4-BE49-F238E27FC236}">
                    <a16:creationId xmlns:a16="http://schemas.microsoft.com/office/drawing/2014/main" id="{9FB1FE78-03CB-E2CB-06D7-9E8F80254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6016" y="5502961"/>
                <a:ext cx="1209675" cy="9563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7528846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365B3D9A-8635-BDAF-A3FC-DDD7B9DA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0DFDB6-346A-2F73-8469-E06D391CB888}"/>
              </a:ext>
            </a:extLst>
          </p:cNvPr>
          <p:cNvSpPr/>
          <p:nvPr/>
        </p:nvSpPr>
        <p:spPr>
          <a:xfrm>
            <a:off x="838" y="-942109"/>
            <a:ext cx="4475630" cy="2777801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A532CA-908B-3966-B55C-D853E2A48B95}"/>
              </a:ext>
            </a:extLst>
          </p:cNvPr>
          <p:cNvSpPr/>
          <p:nvPr/>
        </p:nvSpPr>
        <p:spPr>
          <a:xfrm>
            <a:off x="0" y="0"/>
            <a:ext cx="12441381" cy="6945744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BD995BA-E6DD-786A-9BA5-F3D4140F6DDA}"/>
              </a:ext>
            </a:extLst>
          </p:cNvPr>
          <p:cNvSpPr txBox="1">
            <a:spLocks/>
          </p:cNvSpPr>
          <p:nvPr/>
        </p:nvSpPr>
        <p:spPr>
          <a:xfrm>
            <a:off x="377028" y="-1560945"/>
            <a:ext cx="4786031" cy="94634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4C816B-70BC-DB00-6436-8C8C17AECDC2}"/>
              </a:ext>
            </a:extLst>
          </p:cNvPr>
          <p:cNvSpPr/>
          <p:nvPr/>
        </p:nvSpPr>
        <p:spPr>
          <a:xfrm rot="21426567">
            <a:off x="205793" y="320393"/>
            <a:ext cx="11956059" cy="62425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67373-31DB-6EBD-B356-05BD7FA11FC2}"/>
              </a:ext>
            </a:extLst>
          </p:cNvPr>
          <p:cNvSpPr/>
          <p:nvPr/>
        </p:nvSpPr>
        <p:spPr>
          <a:xfrm>
            <a:off x="239333" y="295025"/>
            <a:ext cx="12054875" cy="62425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762D63A-F7A1-8F4E-0069-13DDD42A43A5}"/>
              </a:ext>
            </a:extLst>
          </p:cNvPr>
          <p:cNvSpPr txBox="1">
            <a:spLocks/>
          </p:cNvSpPr>
          <p:nvPr/>
        </p:nvSpPr>
        <p:spPr>
          <a:xfrm>
            <a:off x="412233" y="891709"/>
            <a:ext cx="11430875" cy="46515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Evènements Indésirables Associés aux Soins (EIAS)</a:t>
            </a:r>
          </a:p>
          <a:p>
            <a:pPr marL="380990" lvl="1" indent="-380990"/>
            <a:r>
              <a:rPr lang="fr-FR" sz="2800" b="1" dirty="0">
                <a:solidFill>
                  <a:srgbClr val="C00000"/>
                </a:solidFill>
              </a:rPr>
              <a:t>2 EIAS / an et par membres de l’équipe.</a:t>
            </a:r>
          </a:p>
          <a:p>
            <a:pPr marL="0" lvl="1" indent="0">
              <a:buNone/>
            </a:pPr>
            <a:r>
              <a:rPr lang="fr-FR" sz="2800" b="1" dirty="0">
                <a:solidFill>
                  <a:srgbClr val="C00000"/>
                </a:solidFill>
              </a:rPr>
              <a:t>(indiquer le nom du déclarant dans la rubrique « que s’est-il passé avant de le transmettre à l’expert qui l’anonymisera)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ECBB05-571C-28A0-5CCF-D0BD0A1FF9FC}"/>
              </a:ext>
            </a:extLst>
          </p:cNvPr>
          <p:cNvSpPr/>
          <p:nvPr/>
        </p:nvSpPr>
        <p:spPr>
          <a:xfrm>
            <a:off x="219754" y="283419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7441E7-2562-2FBB-D30A-16EC54F7C63F}"/>
              </a:ext>
            </a:extLst>
          </p:cNvPr>
          <p:cNvSpPr/>
          <p:nvPr/>
        </p:nvSpPr>
        <p:spPr>
          <a:xfrm rot="5400000">
            <a:off x="11329233" y="-194562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08A7EDB-5F58-664C-EA7E-8091173C5391}"/>
              </a:ext>
            </a:extLst>
          </p:cNvPr>
          <p:cNvGrpSpPr/>
          <p:nvPr/>
        </p:nvGrpSpPr>
        <p:grpSpPr>
          <a:xfrm>
            <a:off x="0" y="5709662"/>
            <a:ext cx="12478326" cy="5577173"/>
            <a:chOff x="584019" y="1927225"/>
            <a:chExt cx="11023961" cy="52324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6D502E-ED45-5F08-F3D9-14D8ADA13528}"/>
                </a:ext>
              </a:extLst>
            </p:cNvPr>
            <p:cNvSpPr/>
            <p:nvPr/>
          </p:nvSpPr>
          <p:spPr>
            <a:xfrm>
              <a:off x="584019" y="1927225"/>
              <a:ext cx="11023961" cy="5232400"/>
            </a:xfrm>
            <a:prstGeom prst="roundRect">
              <a:avLst>
                <a:gd name="adj" fmla="val 6138"/>
              </a:avLst>
            </a:prstGeom>
            <a:solidFill>
              <a:srgbClr val="0967A0"/>
            </a:solidFill>
            <a:ln>
              <a:noFill/>
            </a:ln>
            <a:effectLst>
              <a:innerShdw blurRad="63500" dist="50800" dir="162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Espace réservé du contenu 2">
              <a:extLst>
                <a:ext uri="{FF2B5EF4-FFF2-40B4-BE49-F238E27FC236}">
                  <a16:creationId xmlns:a16="http://schemas.microsoft.com/office/drawing/2014/main" id="{7B84D486-BA19-EA3D-3401-EA6FC25EF669}"/>
                </a:ext>
              </a:extLst>
            </p:cNvPr>
            <p:cNvSpPr txBox="1">
              <a:spLocks/>
            </p:cNvSpPr>
            <p:nvPr/>
          </p:nvSpPr>
          <p:spPr>
            <a:xfrm>
              <a:off x="660580" y="2522010"/>
              <a:ext cx="7225910" cy="456141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200" b="1" dirty="0"/>
                <a:t>2 Evènements Indésirables Associés aux Soins (EIAS)</a:t>
              </a:r>
            </a:p>
            <a:p>
              <a:r>
                <a:rPr lang="fr-FR" sz="2200" b="1" dirty="0"/>
                <a:t>1 Recommandation (QCM THEIA)</a:t>
              </a:r>
            </a:p>
            <a:p>
              <a:r>
                <a:rPr lang="fr-FR" sz="2200" b="1" dirty="0"/>
                <a:t>5 Activités minimum </a:t>
              </a:r>
              <a:endParaRPr lang="fr-FR" sz="1800" b="1" dirty="0"/>
            </a:p>
            <a:p>
              <a:pPr marL="838190" lvl="2" indent="-380990"/>
              <a:r>
                <a:rPr lang="fr-FR" b="1" dirty="0"/>
                <a:t>1 RMM</a:t>
              </a:r>
            </a:p>
            <a:p>
              <a:pPr marL="838190" lvl="2" indent="-380990"/>
              <a:r>
                <a:rPr lang="fr-FR" b="1" dirty="0"/>
                <a:t>1 formation - DPC</a:t>
              </a:r>
            </a:p>
            <a:p>
              <a:pPr marL="838190" lvl="2" indent="-380990"/>
              <a:r>
                <a:rPr lang="fr-FR" b="1" dirty="0"/>
                <a:t>1 enquête  - site de la FCVD</a:t>
              </a:r>
            </a:p>
            <a:p>
              <a:pPr marL="838190" lvl="2" indent="-380990"/>
              <a:r>
                <a:rPr lang="fr-FR" b="1" dirty="0"/>
                <a:t>Activité relation patient (THEIA)</a:t>
              </a:r>
            </a:p>
            <a:p>
              <a:pPr marL="838190" lvl="2" indent="-380990"/>
              <a:r>
                <a:rPr lang="fr-FR" b="1" dirty="0"/>
                <a:t>Activité santé du professionnel</a:t>
              </a:r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3CB3732-2E83-1517-6597-7D8B50ED95DC}"/>
                </a:ext>
              </a:extLst>
            </p:cNvPr>
            <p:cNvGrpSpPr/>
            <p:nvPr/>
          </p:nvGrpSpPr>
          <p:grpSpPr>
            <a:xfrm>
              <a:off x="6108880" y="4115089"/>
              <a:ext cx="4816929" cy="2539093"/>
              <a:chOff x="6108880" y="4115089"/>
              <a:chExt cx="4816929" cy="2539093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CC2C8B3-303E-8D21-0E87-1E27B7BE5822}"/>
                  </a:ext>
                </a:extLst>
              </p:cNvPr>
              <p:cNvSpPr/>
              <p:nvPr/>
            </p:nvSpPr>
            <p:spPr>
              <a:xfrm>
                <a:off x="6108880" y="4115089"/>
                <a:ext cx="4816929" cy="2539093"/>
              </a:xfrm>
              <a:prstGeom prst="roundRect">
                <a:avLst/>
              </a:prstGeom>
              <a:solidFill>
                <a:schemeClr val="bg1">
                  <a:lumMod val="95000"/>
                  <a:alpha val="93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9C5B680-5690-ED2A-55A2-C268EFF78A9C}"/>
                  </a:ext>
                </a:extLst>
              </p:cNvPr>
              <p:cNvSpPr txBox="1"/>
              <p:nvPr/>
            </p:nvSpPr>
            <p:spPr>
              <a:xfrm>
                <a:off x="7026001" y="4197804"/>
                <a:ext cx="34643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200" b="1" dirty="0"/>
                  <a:t>Réaliser votre programme d’accréditation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70BF6AE-A86F-CA03-0C27-157D954A8487}"/>
                  </a:ext>
                </a:extLst>
              </p:cNvPr>
              <p:cNvSpPr txBox="1"/>
              <p:nvPr/>
            </p:nvSpPr>
            <p:spPr>
              <a:xfrm>
                <a:off x="6348366" y="5006068"/>
                <a:ext cx="428625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-    Sécurité des patients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Pratiques professionnelles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Travail en équipe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Relation Patient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Santé du professionnel</a:t>
                </a:r>
              </a:p>
            </p:txBody>
          </p:sp>
          <p:pic>
            <p:nvPicPr>
              <p:cNvPr id="18" name="Image 17" descr="Une image contenant texte, Police, logo, Graphique&#10;&#10;Description générée automatiquement">
                <a:extLst>
                  <a:ext uri="{FF2B5EF4-FFF2-40B4-BE49-F238E27FC236}">
                    <a16:creationId xmlns:a16="http://schemas.microsoft.com/office/drawing/2014/main" id="{05065E0D-125C-3A5D-15CE-5E8AE0F17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6016" y="5502961"/>
                <a:ext cx="1209675" cy="9563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65622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ACEA7-E17E-45EC-93E1-4DADA2433CB0}"/>
              </a:ext>
            </a:extLst>
          </p:cNvPr>
          <p:cNvSpPr/>
          <p:nvPr/>
        </p:nvSpPr>
        <p:spPr>
          <a:xfrm rot="5400000">
            <a:off x="726275" y="-267516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7E7754-B502-7387-5868-146E5A1C63E2}"/>
              </a:ext>
            </a:extLst>
          </p:cNvPr>
          <p:cNvSpPr/>
          <p:nvPr/>
        </p:nvSpPr>
        <p:spPr>
          <a:xfrm rot="10800000">
            <a:off x="11963400" y="5287431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pic>
        <p:nvPicPr>
          <p:cNvPr id="2" name="Espace réservé du contenu 9">
            <a:extLst>
              <a:ext uri="{FF2B5EF4-FFF2-40B4-BE49-F238E27FC236}">
                <a16:creationId xmlns:a16="http://schemas.microsoft.com/office/drawing/2014/main" id="{2901B6F6-26CF-AEAC-563A-7B9EEB038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18" y="1051984"/>
            <a:ext cx="11041964" cy="45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8520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ACEA7-E17E-45EC-93E1-4DADA2433CB0}"/>
              </a:ext>
            </a:extLst>
          </p:cNvPr>
          <p:cNvSpPr/>
          <p:nvPr/>
        </p:nvSpPr>
        <p:spPr>
          <a:xfrm rot="10800000">
            <a:off x="11953075" y="-1270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5D7DA5-C2DA-5F27-A257-F99F40B2B60E}"/>
              </a:ext>
            </a:extLst>
          </p:cNvPr>
          <p:cNvSpPr txBox="1"/>
          <p:nvPr/>
        </p:nvSpPr>
        <p:spPr>
          <a:xfrm>
            <a:off x="387350" y="1460490"/>
            <a:ext cx="115951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1 recommandation annuelle</a:t>
            </a:r>
          </a:p>
          <a:p>
            <a:endParaRPr lang="fr-FR" sz="28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</a:rPr>
              <a:t>Choisir la recommandation à effectuer sur THEIA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</a:rPr>
              <a:t>Sur la plateforme THEIA :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- Compléter le questionnaire dédié</a:t>
            </a: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tx1"/>
                </a:solidFill>
              </a:rPr>
              <a:t>- Extraire le certificat de participation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</a:rPr>
              <a:t>Intégrer le certificat sur le SIAM</a:t>
            </a:r>
            <a:r>
              <a:rPr lang="fr-FR" sz="2800" dirty="0"/>
              <a:t>.</a:t>
            </a:r>
            <a:endParaRPr lang="fr-FR" sz="28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28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2800" dirty="0">
              <a:solidFill>
                <a:schemeClr val="tx1"/>
              </a:solidFill>
            </a:endParaRPr>
          </a:p>
          <a:p>
            <a:r>
              <a:rPr lang="fr-FR" sz="2800" dirty="0">
                <a:solidFill>
                  <a:schemeClr val="tx1"/>
                </a:solidFill>
              </a:rPr>
              <a:t>Les recommandations non complétées sont notées « non retenues » en fin de bilan par le </a:t>
            </a:r>
            <a:r>
              <a:rPr lang="fr-FR" sz="2800" dirty="0"/>
              <a:t>référent</a:t>
            </a:r>
            <a:r>
              <a:rPr lang="fr-FR" sz="28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11454312" y="5645727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870825-3073-3DD6-0177-33832FCFD97A}"/>
              </a:ext>
            </a:extLst>
          </p:cNvPr>
          <p:cNvSpPr txBox="1"/>
          <p:nvPr/>
        </p:nvSpPr>
        <p:spPr>
          <a:xfrm>
            <a:off x="495300" y="419100"/>
            <a:ext cx="444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C7C"/>
                </a:solidFill>
              </a:rPr>
              <a:t>Sécurité</a:t>
            </a:r>
            <a:r>
              <a:rPr lang="en-US" sz="3200" b="1" dirty="0">
                <a:solidFill>
                  <a:srgbClr val="003C7C"/>
                </a:solidFill>
              </a:rPr>
              <a:t> des patients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2724533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726275" y="56388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pic>
        <p:nvPicPr>
          <p:cNvPr id="2" name="Espace réservé du contenu 6">
            <a:extLst>
              <a:ext uri="{FF2B5EF4-FFF2-40B4-BE49-F238E27FC236}">
                <a16:creationId xmlns:a16="http://schemas.microsoft.com/office/drawing/2014/main" id="{8AAFCF08-449D-D277-C2EA-FD204D6DB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50" y="345295"/>
            <a:ext cx="7658100" cy="59642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BC533F-BD46-EFA2-C888-D88C40C71AE7}"/>
              </a:ext>
            </a:extLst>
          </p:cNvPr>
          <p:cNvSpPr/>
          <p:nvPr/>
        </p:nvSpPr>
        <p:spPr>
          <a:xfrm rot="10800000">
            <a:off x="11963400" y="5287431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85205494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ACEA7-E17E-45EC-93E1-4DADA2433CB0}"/>
              </a:ext>
            </a:extLst>
          </p:cNvPr>
          <p:cNvSpPr/>
          <p:nvPr/>
        </p:nvSpPr>
        <p:spPr>
          <a:xfrm rot="10800000">
            <a:off x="11953075" y="-1270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5D7DA5-C2DA-5F27-A257-F99F40B2B60E}"/>
              </a:ext>
            </a:extLst>
          </p:cNvPr>
          <p:cNvSpPr txBox="1"/>
          <p:nvPr/>
        </p:nvSpPr>
        <p:spPr>
          <a:xfrm>
            <a:off x="387350" y="1460490"/>
            <a:ext cx="115951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/>
              <a:t>Obligations</a:t>
            </a:r>
          </a:p>
          <a:p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Enquêtes (site de la FCVD)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Formations / DPC </a:t>
            </a:r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r>
              <a:rPr lang="fr-FR" sz="2800" dirty="0"/>
              <a:t>Les activités non complétées sont notées « non retenues » en fin de bilan par le référent.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11445075" y="56642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870825-3073-3DD6-0177-33832FCFD97A}"/>
              </a:ext>
            </a:extLst>
          </p:cNvPr>
          <p:cNvSpPr txBox="1"/>
          <p:nvPr/>
        </p:nvSpPr>
        <p:spPr>
          <a:xfrm>
            <a:off x="495300" y="419100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C7C"/>
                </a:solidFill>
              </a:rPr>
              <a:t>Pratiques </a:t>
            </a:r>
            <a:r>
              <a:rPr lang="en-US" sz="3200" b="1" dirty="0" err="1">
                <a:solidFill>
                  <a:srgbClr val="003C7C"/>
                </a:solidFill>
              </a:rPr>
              <a:t>professionnelles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67473504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726275" y="56388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C533F-BD46-EFA2-C888-D88C40C71AE7}"/>
              </a:ext>
            </a:extLst>
          </p:cNvPr>
          <p:cNvSpPr/>
          <p:nvPr/>
        </p:nvSpPr>
        <p:spPr>
          <a:xfrm rot="10800000">
            <a:off x="11963400" y="5287431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F7F0F904-CD78-80C6-6490-82BA4D3B8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082" y="501391"/>
            <a:ext cx="7979835" cy="58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121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édical, Gant médical, soins de santé, Équipement médical&#10;&#10;Description générée automatiquement">
            <a:extLst>
              <a:ext uri="{FF2B5EF4-FFF2-40B4-BE49-F238E27FC236}">
                <a16:creationId xmlns:a16="http://schemas.microsoft.com/office/drawing/2014/main" id="{D546849B-3B45-49C7-7B8F-50A59B5C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" y="278584"/>
            <a:ext cx="12044517" cy="67147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102774-95E6-DC87-638A-3E4475481B2B}"/>
              </a:ext>
            </a:extLst>
          </p:cNvPr>
          <p:cNvSpPr/>
          <p:nvPr/>
        </p:nvSpPr>
        <p:spPr>
          <a:xfrm>
            <a:off x="-256661" y="-1244600"/>
            <a:ext cx="4477292" cy="2757217"/>
          </a:xfrm>
          <a:prstGeom prst="roundRect">
            <a:avLst>
              <a:gd name="adj" fmla="val 489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A53235-9A46-52A7-A41D-3859273C1A88}"/>
              </a:ext>
            </a:extLst>
          </p:cNvPr>
          <p:cNvSpPr/>
          <p:nvPr/>
        </p:nvSpPr>
        <p:spPr>
          <a:xfrm>
            <a:off x="-254000" y="-127000"/>
            <a:ext cx="12661900" cy="7054705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BAAE3-7A6E-ACB0-84D8-2540D795BE5A}"/>
              </a:ext>
            </a:extLst>
          </p:cNvPr>
          <p:cNvSpPr/>
          <p:nvPr/>
        </p:nvSpPr>
        <p:spPr>
          <a:xfrm rot="21426567">
            <a:off x="171530" y="286917"/>
            <a:ext cx="11759501" cy="619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90D5D-99C5-1253-E78F-1AC0F17C91BA}"/>
              </a:ext>
            </a:extLst>
          </p:cNvPr>
          <p:cNvSpPr/>
          <p:nvPr/>
        </p:nvSpPr>
        <p:spPr>
          <a:xfrm>
            <a:off x="206708" y="266459"/>
            <a:ext cx="11856691" cy="6196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BA106C7-6A0B-7B0B-2C89-F92006067425}"/>
              </a:ext>
            </a:extLst>
          </p:cNvPr>
          <p:cNvSpPr txBox="1">
            <a:spLocks/>
          </p:cNvSpPr>
          <p:nvPr/>
        </p:nvSpPr>
        <p:spPr>
          <a:xfrm>
            <a:off x="0" y="-1226676"/>
            <a:ext cx="4787809" cy="9472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Programme de la spécialité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ACEA7-E17E-45EC-93E1-4DADA2433CB0}"/>
              </a:ext>
            </a:extLst>
          </p:cNvPr>
          <p:cNvSpPr/>
          <p:nvPr/>
        </p:nvSpPr>
        <p:spPr>
          <a:xfrm rot="10800000">
            <a:off x="11953075" y="-1270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8D79B8-9A78-7EFD-8FD7-23F12F83B817}"/>
              </a:ext>
            </a:extLst>
          </p:cNvPr>
          <p:cNvSpPr/>
          <p:nvPr/>
        </p:nvSpPr>
        <p:spPr>
          <a:xfrm>
            <a:off x="-239475" y="6896448"/>
            <a:ext cx="12417390" cy="6438552"/>
          </a:xfrm>
          <a:prstGeom prst="roundRect">
            <a:avLst>
              <a:gd name="adj" fmla="val 6138"/>
            </a:avLst>
          </a:prstGeom>
          <a:solidFill>
            <a:srgbClr val="0967A0"/>
          </a:solidFill>
          <a:ln>
            <a:noFill/>
          </a:ln>
          <a:effectLst>
            <a:innerShdw blurRad="63500" dist="508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56C4E-F1DC-F550-353A-6D640F3FD1A2}"/>
              </a:ext>
            </a:extLst>
          </p:cNvPr>
          <p:cNvSpPr txBox="1">
            <a:spLocks/>
          </p:cNvSpPr>
          <p:nvPr/>
        </p:nvSpPr>
        <p:spPr>
          <a:xfrm>
            <a:off x="-148397" y="7628341"/>
            <a:ext cx="8139265" cy="56128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/>
              <a:t>Evènements Indésirables Associés aux Soins (EIAS)</a:t>
            </a:r>
          </a:p>
          <a:p>
            <a:pPr marL="380990" lvl="1" indent="-380990"/>
            <a:r>
              <a:rPr lang="fr-FR" sz="2200" b="1" dirty="0"/>
              <a:t>3 EIAS / an (dont 1 ciblé)</a:t>
            </a:r>
          </a:p>
          <a:p>
            <a:r>
              <a:rPr lang="fr-FR" sz="2200" b="1" dirty="0"/>
              <a:t>1 Recommandation (QCM THEIA)</a:t>
            </a:r>
          </a:p>
          <a:p>
            <a:r>
              <a:rPr lang="fr-FR" sz="2200" b="1" dirty="0"/>
              <a:t>5 Activités minimum </a:t>
            </a:r>
          </a:p>
          <a:p>
            <a:pPr marL="380990" lvl="1" indent="-380990"/>
            <a:r>
              <a:rPr lang="fr-FR" sz="2200" b="1" dirty="0"/>
              <a:t>1 RMM</a:t>
            </a:r>
          </a:p>
          <a:p>
            <a:pPr marL="380990" lvl="1" indent="-380990"/>
            <a:r>
              <a:rPr lang="fr-FR" sz="2200" b="1" dirty="0"/>
              <a:t>1 formation - DPC</a:t>
            </a:r>
          </a:p>
          <a:p>
            <a:pPr marL="380990" lvl="1" indent="-380990"/>
            <a:r>
              <a:rPr lang="fr-FR" sz="2200" b="1" dirty="0"/>
              <a:t>1 enquête  - site de la FCVD</a:t>
            </a:r>
          </a:p>
          <a:p>
            <a:pPr marL="380990" lvl="1" indent="-380990"/>
            <a:r>
              <a:rPr lang="fr-FR" sz="2200" b="1" dirty="0"/>
              <a:t>Activité relation patient (THEIA)</a:t>
            </a:r>
          </a:p>
          <a:p>
            <a:pPr marL="380990" lvl="1" indent="-380990"/>
            <a:r>
              <a:rPr lang="fr-FR" sz="2200" b="1" dirty="0"/>
              <a:t>Activité santé du professionnel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CF93306-0587-E4A0-0F61-53CC4227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7" y="9600015"/>
            <a:ext cx="5837060" cy="3038258"/>
          </a:xfrm>
          <a:prstGeom prst="rect">
            <a:avLst/>
          </a:prstGeom>
        </p:spPr>
      </p:pic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FB1FE78-03CB-E2CB-06D7-9E8F8025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10985014"/>
            <a:ext cx="1362577" cy="117686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5D7DA5-C2DA-5F27-A257-F99F40B2B60E}"/>
              </a:ext>
            </a:extLst>
          </p:cNvPr>
          <p:cNvSpPr txBox="1"/>
          <p:nvPr/>
        </p:nvSpPr>
        <p:spPr>
          <a:xfrm>
            <a:off x="387350" y="1460490"/>
            <a:ext cx="115951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/>
              <a:t>Obligations</a:t>
            </a:r>
          </a:p>
          <a:p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RMM annuelle</a:t>
            </a:r>
          </a:p>
          <a:p>
            <a:endParaRPr lang="fr-FR" sz="2800" dirty="0"/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r>
              <a:rPr lang="fr-FR" sz="2800" dirty="0"/>
              <a:t>Les activités non complétées sont notées « non retenues » en fin de bilan par le référent.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5E602-A5F8-E94C-3988-95A05D2B6806}"/>
              </a:ext>
            </a:extLst>
          </p:cNvPr>
          <p:cNvSpPr/>
          <p:nvPr/>
        </p:nvSpPr>
        <p:spPr>
          <a:xfrm rot="5400000">
            <a:off x="11445075" y="5664200"/>
            <a:ext cx="118019" cy="1570569"/>
          </a:xfrm>
          <a:prstGeom prst="rect">
            <a:avLst/>
          </a:prstGeom>
          <a:solidFill>
            <a:srgbClr val="A64F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870825-3073-3DD6-0177-33832FCFD97A}"/>
              </a:ext>
            </a:extLst>
          </p:cNvPr>
          <p:cNvSpPr txBox="1"/>
          <p:nvPr/>
        </p:nvSpPr>
        <p:spPr>
          <a:xfrm>
            <a:off x="495300" y="419100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C7C"/>
                </a:solidFill>
              </a:rPr>
              <a:t>Travail </a:t>
            </a:r>
            <a:r>
              <a:rPr lang="en-US" sz="3200" b="1" dirty="0" err="1">
                <a:solidFill>
                  <a:srgbClr val="003C7C"/>
                </a:solidFill>
              </a:rPr>
              <a:t>en</a:t>
            </a:r>
            <a:r>
              <a:rPr lang="en-US" sz="3200" b="1" dirty="0">
                <a:solidFill>
                  <a:srgbClr val="003C7C"/>
                </a:solidFill>
              </a:rPr>
              <a:t> équipe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7626054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05e03-4bb4-43a1-b68a-1fdc434a829a">
      <Terms xmlns="http://schemas.microsoft.com/office/infopath/2007/PartnerControls"/>
    </lcf76f155ced4ddcb4097134ff3c332f>
    <TaxCatchAll xmlns="5cd4f59e-7857-40be-a15c-8e722f1277c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BB180BD878354AB316558229F50787" ma:contentTypeVersion="16" ma:contentTypeDescription="Crée un document." ma:contentTypeScope="" ma:versionID="b743102eec6ec24a7ffa7b817f38292b">
  <xsd:schema xmlns:xsd="http://www.w3.org/2001/XMLSchema" xmlns:xs="http://www.w3.org/2001/XMLSchema" xmlns:p="http://schemas.microsoft.com/office/2006/metadata/properties" xmlns:ns2="bce05e03-4bb4-43a1-b68a-1fdc434a829a" xmlns:ns3="5cd4f59e-7857-40be-a15c-8e722f1277c4" targetNamespace="http://schemas.microsoft.com/office/2006/metadata/properties" ma:root="true" ma:fieldsID="2ad36916932bea653f15395fca225c67" ns2:_="" ns3:_="">
    <xsd:import namespace="bce05e03-4bb4-43a1-b68a-1fdc434a829a"/>
    <xsd:import namespace="5cd4f59e-7857-40be-a15c-8e722f1277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05e03-4bb4-43a1-b68a-1fdc434a82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8e136aaa-39ec-4f57-bbe1-cebc6f8b07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4f59e-7857-40be-a15c-8e722f1277c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183f2fab-3141-4db9-bf11-81638dec101c}" ma:internalName="TaxCatchAll" ma:showField="CatchAllData" ma:web="5cd4f59e-7857-40be-a15c-8e722f1277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43D821-26F2-4937-8BD4-951E90552F3F}">
  <ds:schemaRefs>
    <ds:schemaRef ds:uri="http://schemas.microsoft.com/office/2006/metadata/properties"/>
    <ds:schemaRef ds:uri="http://schemas.microsoft.com/office/infopath/2007/PartnerControls"/>
    <ds:schemaRef ds:uri="bce05e03-4bb4-43a1-b68a-1fdc434a829a"/>
    <ds:schemaRef ds:uri="5cd4f59e-7857-40be-a15c-8e722f1277c4"/>
  </ds:schemaRefs>
</ds:datastoreItem>
</file>

<file path=customXml/itemProps2.xml><?xml version="1.0" encoding="utf-8"?>
<ds:datastoreItem xmlns:ds="http://schemas.openxmlformats.org/officeDocument/2006/customXml" ds:itemID="{06329980-EF62-48AA-9B91-EF1F6B3603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e05e03-4bb4-43a1-b68a-1fdc434a829a"/>
    <ds:schemaRef ds:uri="5cd4f59e-7857-40be-a15c-8e722f1277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473BDE-F021-4E2F-AE86-E8B5614C2B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1061</Words>
  <Application>Microsoft Office PowerPoint</Application>
  <PresentationFormat>Grand écran</PresentationFormat>
  <Paragraphs>202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Thème Office</vt:lpstr>
      <vt:lpstr>REALISER LE BILAN DE L’EQUIPE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Guillaume DU MAS DE VEAUCOCOURS</dc:creator>
  <cp:lastModifiedBy>DU MAS DE VEAUCOCOURS Guillaume</cp:lastModifiedBy>
  <cp:revision>1</cp:revision>
  <dcterms:created xsi:type="dcterms:W3CDTF">2024-06-25T08:36:07Z</dcterms:created>
  <dcterms:modified xsi:type="dcterms:W3CDTF">2024-07-19T13:13:37Z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0x01010090BB180BD878354AB316558229F50787</vt:lpwstr>
  </property>
  <property fmtid="{D5CDD505-2E9C-101B-9397-08002B2CF9AE}" pid="3" name="MediaServiceImageTags">
    <vt:lpwstr/>
  </property>
</Properties>
</file>